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65" r:id="rId4"/>
    <p:sldId id="261" r:id="rId5"/>
    <p:sldId id="270" r:id="rId6"/>
    <p:sldId id="267" r:id="rId7"/>
    <p:sldId id="268" r:id="rId8"/>
    <p:sldId id="259" r:id="rId9"/>
    <p:sldId id="258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5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1D8D-4070-4470-B125-D0E85CFCE58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BD1-D5A6-4F24-9ADD-8A462038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1D8D-4070-4470-B125-D0E85CFCE58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BD1-D5A6-4F24-9ADD-8A462038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5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1D8D-4070-4470-B125-D0E85CFCE58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BD1-D5A6-4F24-9ADD-8A462038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1D8D-4070-4470-B125-D0E85CFCE58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BD1-D5A6-4F24-9ADD-8A462038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4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1D8D-4070-4470-B125-D0E85CFCE58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BD1-D5A6-4F24-9ADD-8A462038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1D8D-4070-4470-B125-D0E85CFCE58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BD1-D5A6-4F24-9ADD-8A462038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6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1D8D-4070-4470-B125-D0E85CFCE58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BD1-D5A6-4F24-9ADD-8A462038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1D8D-4070-4470-B125-D0E85CFCE58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BD1-D5A6-4F24-9ADD-8A462038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1D8D-4070-4470-B125-D0E85CFCE58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BD1-D5A6-4F24-9ADD-8A462038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7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1D8D-4070-4470-B125-D0E85CFCE58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BD1-D5A6-4F24-9ADD-8A462038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1D8D-4070-4470-B125-D0E85CFCE58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BD1-D5A6-4F24-9ADD-8A462038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8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1D8D-4070-4470-B125-D0E85CFCE58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0FBD1-D5A6-4F24-9ADD-8A462038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as.perkinelmer.com/downloads/walluf/XIS_Inst_Package_3.3.4.410_16018.zi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13467"/>
              </p:ext>
            </p:extLst>
          </p:nvPr>
        </p:nvGraphicFramePr>
        <p:xfrm>
          <a:off x="2278743" y="21710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44507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098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XPD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9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 10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10 64-bit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8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XRO</a:t>
                      </a:r>
                      <a:r>
                        <a:rPr lang="en-US" altLang="zh-CN" dirty="0" smtClean="0"/>
                        <a:t> 1620 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xN</a:t>
                      </a:r>
                      <a:r>
                        <a:rPr lang="en-US" altLang="zh-CN" baseline="0" dirty="0" smtClean="0"/>
                        <a:t> CS(2048 x 2048)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XRO</a:t>
                      </a:r>
                      <a:r>
                        <a:rPr lang="en-US" dirty="0" smtClean="0"/>
                        <a:t> 1611 </a:t>
                      </a:r>
                      <a:r>
                        <a:rPr lang="en-US" dirty="0" err="1" smtClean="0"/>
                        <a:t>xP</a:t>
                      </a:r>
                      <a:r>
                        <a:rPr lang="en-US" dirty="0" smtClean="0"/>
                        <a:t> (4096 x 4096)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70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Framegrabber</a:t>
                      </a:r>
                      <a:r>
                        <a:rPr lang="en-US" dirty="0" smtClean="0"/>
                        <a:t> </a:t>
                      </a:r>
                      <a:r>
                        <a:rPr lang="en-US" altLang="zh-CN" dirty="0" err="1" smtClean="0"/>
                        <a:t>FGe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Opto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Framegrabber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Opto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62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19199" y="1162504"/>
            <a:ext cx="6444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System &amp; Devices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1404545" y="4194738"/>
            <a:ext cx="711925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GnuMake</a:t>
            </a:r>
            <a:r>
              <a:rPr lang="en-US" dirty="0" smtClean="0"/>
              <a:t> (may need extra .</a:t>
            </a:r>
            <a:r>
              <a:rPr lang="en-US" dirty="0" err="1" smtClean="0"/>
              <a:t>dll</a:t>
            </a:r>
            <a:r>
              <a:rPr lang="en-US" dirty="0" smtClean="0"/>
              <a:t> files)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Strawberry (Perl)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Visual Studio Common 2017, make sure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vcvarsall.bat</a:t>
            </a:r>
            <a:r>
              <a:rPr lang="en-US" dirty="0" smtClean="0"/>
              <a:t> exists in 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 Installation Directory$\VC\Auxiliary\Build\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(need to include development for C/C++ during installation)</a:t>
            </a:r>
          </a:p>
        </p:txBody>
      </p:sp>
    </p:spTree>
    <p:extLst>
      <p:ext uri="{BB962C8B-B14F-4D97-AF65-F5344CB8AC3E}">
        <p14:creationId xmlns:p14="http://schemas.microsoft.com/office/powerpoint/2010/main" val="32283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big images on </a:t>
            </a:r>
            <a:r>
              <a:rPr lang="en-US" dirty="0" err="1" smtClean="0"/>
              <a:t>CSS</a:t>
            </a:r>
            <a:r>
              <a:rPr lang="en-US" dirty="0" smtClean="0"/>
              <a:t>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XRD</a:t>
            </a:r>
            <a:r>
              <a:rPr lang="en-US" dirty="0" smtClean="0"/>
              <a:t> 1611 produces </a:t>
            </a:r>
            <a:r>
              <a:rPr lang="en-US" dirty="0" err="1" smtClean="0"/>
              <a:t>4K</a:t>
            </a:r>
            <a:r>
              <a:rPr lang="en-US" dirty="0" smtClean="0"/>
              <a:t>*</a:t>
            </a:r>
            <a:r>
              <a:rPr lang="en-US" dirty="0" err="1" smtClean="0"/>
              <a:t>4K</a:t>
            </a:r>
            <a:r>
              <a:rPr lang="en-US" dirty="0" smtClean="0"/>
              <a:t> images, whose size exceed the picture size limitation of CS-Studio (3.15). Nothing will be displayed in </a:t>
            </a:r>
            <a:r>
              <a:rPr lang="en-US" dirty="0" err="1" smtClean="0"/>
              <a:t>CSS</a:t>
            </a:r>
            <a:r>
              <a:rPr lang="en-US" dirty="0" smtClean="0"/>
              <a:t> screen. (No problem with image acquisition)</a:t>
            </a:r>
          </a:p>
          <a:p>
            <a:r>
              <a:rPr lang="en-US" dirty="0" smtClean="0"/>
              <a:t>To display such Use binning in ROI plugin to reduce the size, and set </a:t>
            </a:r>
            <a:r>
              <a:rPr lang="en-US" dirty="0" err="1" smtClean="0"/>
              <a:t>image1</a:t>
            </a:r>
            <a:r>
              <a:rPr lang="en-US" dirty="0" smtClean="0"/>
              <a:t> to get data </a:t>
            </a:r>
            <a:r>
              <a:rPr lang="en-US" smtClean="0"/>
              <a:t>from port ROI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8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199" y="1162504"/>
            <a:ext cx="6444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Future work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07029" y="1976341"/>
            <a:ext cx="3370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XPD</a:t>
            </a:r>
            <a:r>
              <a:rPr lang="en-US" dirty="0" smtClean="0"/>
              <a:t> </a:t>
            </a:r>
            <a:r>
              <a:rPr lang="en-US" dirty="0" err="1" smtClean="0"/>
              <a:t>Frame</a:t>
            </a:r>
            <a:r>
              <a:rPr lang="en-US" altLang="zh-CN" dirty="0" err="1" smtClean="0"/>
              <a:t>grabber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XRO</a:t>
            </a:r>
            <a:r>
              <a:rPr lang="en-US" altLang="zh-CN" dirty="0" smtClean="0"/>
              <a:t> 1611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Calibration at QAS/</a:t>
            </a:r>
            <a:r>
              <a:rPr lang="en-US" dirty="0" err="1" smtClean="0"/>
              <a:t>XPD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9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77961" y="1932320"/>
            <a:ext cx="4804229" cy="4047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87885" y="915908"/>
            <a:ext cx="4804229" cy="5745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4431" y="2963699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EPICS 3.15.5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1541" y="2963699"/>
            <a:ext cx="141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EPICS 7.0.1.1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933" y="1241701"/>
            <a:ext cx="1731809" cy="53640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19199" y="1162504"/>
            <a:ext cx="6444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EPICS base version</a:t>
            </a:r>
            <a:endParaRPr lang="en-US" sz="2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680" y="2194500"/>
            <a:ext cx="1743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199" y="1162504"/>
            <a:ext cx="6444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Problems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71" y="2675664"/>
            <a:ext cx="2667372" cy="13908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72788" y="1950723"/>
            <a:ext cx="945778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XIS</a:t>
            </a:r>
            <a:r>
              <a:rPr lang="en-US" dirty="0" smtClean="0"/>
              <a:t> reports failure updating system registry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Occurs for all drivers/</a:t>
            </a:r>
            <a:r>
              <a:rPr lang="en-US" dirty="0" err="1" smtClean="0"/>
              <a:t>XIS</a:t>
            </a:r>
            <a:r>
              <a:rPr lang="en-US" dirty="0" smtClean="0"/>
              <a:t> versions. Not sure how it affects image capture. (we can see images in </a:t>
            </a:r>
            <a:r>
              <a:rPr lang="en-US" dirty="0" err="1" smtClean="0"/>
              <a:t>XIS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Solution: N/A. Need to confirm with Perkin Elmer.</a:t>
            </a:r>
          </a:p>
        </p:txBody>
      </p:sp>
    </p:spTree>
    <p:extLst>
      <p:ext uri="{BB962C8B-B14F-4D97-AF65-F5344CB8AC3E}">
        <p14:creationId xmlns:p14="http://schemas.microsoft.com/office/powerpoint/2010/main" val="15291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34857" y="2236708"/>
            <a:ext cx="7010400" cy="356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2236708"/>
            <a:ext cx="3483429" cy="356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70286" y="223670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epics&gt; 2018/03/12 11:56:25.893 PerkinElmer::</a:t>
            </a:r>
            <a:r>
              <a:rPr lang="en-US" dirty="0" err="1" smtClean="0"/>
              <a:t>acquireStart</a:t>
            </a:r>
            <a:r>
              <a:rPr lang="en-US" dirty="0" smtClean="0"/>
              <a:t>, error=19 calling </a:t>
            </a:r>
            <a:r>
              <a:rPr lang="en-US" dirty="0" err="1" smtClean="0"/>
              <a:t>Acquisition_SetTimerSync</a:t>
            </a:r>
            <a:r>
              <a:rPr lang="en-US" dirty="0" smtClean="0"/>
              <a:t>(</a:t>
            </a:r>
            <a:r>
              <a:rPr lang="en-US" dirty="0" err="1" smtClean="0"/>
              <a:t>hAcqDesc</a:t>
            </a:r>
            <a:r>
              <a:rPr lang="en-US" dirty="0" smtClean="0"/>
              <a:t>_ =</a:t>
            </a:r>
            <a:r>
              <a:rPr lang="en-US" dirty="0" err="1" smtClean="0"/>
              <a:t>000000000000028C</a:t>
            </a:r>
            <a:r>
              <a:rPr lang="en-US" dirty="0" smtClean="0"/>
              <a:t>, </a:t>
            </a:r>
            <a:r>
              <a:rPr lang="en-US" dirty="0" err="1" smtClean="0"/>
              <a:t>dwDwellTime</a:t>
            </a:r>
            <a:r>
              <a:rPr lang="en-US" dirty="0" smtClean="0"/>
              <a:t>=1000000)</a:t>
            </a:r>
          </a:p>
          <a:p>
            <a:r>
              <a:rPr lang="en-US" dirty="0" smtClean="0"/>
              <a:t>2018/03/12 11:56:25.894 PerkinElmer::</a:t>
            </a:r>
            <a:r>
              <a:rPr lang="en-US" dirty="0" err="1" smtClean="0"/>
              <a:t>acquireNormalImage</a:t>
            </a:r>
            <a:r>
              <a:rPr lang="en-US" dirty="0" smtClean="0"/>
              <a:t>, error=45 calling </a:t>
            </a:r>
            <a:r>
              <a:rPr lang="en-US" dirty="0" err="1" smtClean="0"/>
              <a:t>Acquisition_DefineDestBuffers</a:t>
            </a:r>
            <a:r>
              <a:rPr lang="en-US" dirty="0" smtClean="0"/>
              <a:t>(</a:t>
            </a:r>
            <a:r>
              <a:rPr lang="en-US" dirty="0" err="1" smtClean="0"/>
              <a:t>hAcqDesc</a:t>
            </a:r>
            <a:r>
              <a:rPr lang="en-US" dirty="0" smtClean="0"/>
              <a:t>_=</a:t>
            </a:r>
            <a:r>
              <a:rPr lang="en-US" dirty="0" err="1" smtClean="0"/>
              <a:t>000000000000028C</a:t>
            </a:r>
            <a:r>
              <a:rPr lang="en-US" dirty="0" smtClean="0"/>
              <a:t>, </a:t>
            </a:r>
            <a:r>
              <a:rPr lang="en-US" dirty="0" err="1" smtClean="0"/>
              <a:t>pAcqBuffer</a:t>
            </a:r>
            <a:r>
              <a:rPr lang="en-US" dirty="0" smtClean="0"/>
              <a:t>_=0000000000000000, </a:t>
            </a:r>
            <a:r>
              <a:rPr lang="en-US" dirty="0" err="1" smtClean="0"/>
              <a:t>numFrames</a:t>
            </a:r>
            <a:r>
              <a:rPr lang="en-US" dirty="0" smtClean="0"/>
              <a:t>=10, </a:t>
            </a:r>
            <a:r>
              <a:rPr lang="en-US" dirty="0" err="1" smtClean="0"/>
              <a:t>uiRows</a:t>
            </a:r>
            <a:r>
              <a:rPr lang="en-US" dirty="0" smtClean="0"/>
              <a:t>_=0, </a:t>
            </a:r>
            <a:r>
              <a:rPr lang="en-US" dirty="0" err="1" smtClean="0"/>
              <a:t>uiColumns</a:t>
            </a:r>
            <a:r>
              <a:rPr lang="en-US" dirty="0" smtClean="0"/>
              <a:t>_=69428256)</a:t>
            </a:r>
          </a:p>
          <a:p>
            <a:r>
              <a:rPr lang="en-US" dirty="0" err="1" smtClean="0"/>
              <a:t>PerkinElmerApp</a:t>
            </a:r>
            <a:r>
              <a:rPr lang="en-US" dirty="0" smtClean="0"/>
              <a:t>: caught exception </a:t>
            </a:r>
            <a:r>
              <a:rPr lang="en-US" dirty="0" err="1" smtClean="0"/>
              <a:t>0xC0000005</a:t>
            </a:r>
            <a:r>
              <a:rPr lang="en-US" dirty="0" smtClean="0"/>
              <a:t> "Access violation"...</a:t>
            </a:r>
          </a:p>
          <a:p>
            <a:endParaRPr lang="en-US" dirty="0"/>
          </a:p>
          <a:p>
            <a:r>
              <a:rPr lang="en-US" dirty="0" smtClean="0"/>
              <a:t>(Static-build from Mark River)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65" y="2974388"/>
            <a:ext cx="2495898" cy="1867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7318" y="1821209"/>
            <a:ext cx="11245258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Device failed to initialize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 smtClean="0"/>
              <a:t>Solution: install the latest driver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las.perkinelmer.com</a:t>
            </a:r>
            <a:r>
              <a:rPr lang="en-US" dirty="0" smtClean="0">
                <a:hlinkClick r:id="rId3"/>
              </a:rPr>
              <a:t>/downloads/</a:t>
            </a:r>
            <a:r>
              <a:rPr lang="en-US" dirty="0" err="1" smtClean="0">
                <a:hlinkClick r:id="rId3"/>
              </a:rPr>
              <a:t>walluf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XIS_Inst_Package_3.3.4.410_16018.zip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perkinElmerSupport</a:t>
            </a:r>
            <a:r>
              <a:rPr lang="en-US" dirty="0" smtClean="0"/>
              <a:t>/</a:t>
            </a:r>
            <a:r>
              <a:rPr lang="en-US" dirty="0" err="1" smtClean="0"/>
              <a:t>Acq.h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perkinElmerSupport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/windows- </a:t>
            </a:r>
            <a:r>
              <a:rPr lang="en-US" dirty="0" err="1" smtClean="0"/>
              <a:t>x64</a:t>
            </a:r>
            <a:r>
              <a:rPr lang="en-US" dirty="0" smtClean="0"/>
              <a:t>/</a:t>
            </a:r>
            <a:r>
              <a:rPr lang="en-US" dirty="0" err="1" smtClean="0"/>
              <a:t>XISL.lib</a:t>
            </a:r>
            <a:r>
              <a:rPr lang="en-US" dirty="0" smtClean="0"/>
              <a:t>, </a:t>
            </a:r>
            <a:r>
              <a:rPr lang="en-US" dirty="0" err="1" smtClean="0"/>
              <a:t>gbif64.dll</a:t>
            </a:r>
            <a:r>
              <a:rPr lang="en-US" dirty="0" smtClean="0"/>
              <a:t>, </a:t>
            </a:r>
            <a:r>
              <a:rPr lang="en-US" dirty="0" err="1" smtClean="0"/>
              <a:t>libxml2_x64.dll</a:t>
            </a:r>
            <a:r>
              <a:rPr lang="en-US" dirty="0" smtClean="0"/>
              <a:t> and </a:t>
            </a:r>
            <a:r>
              <a:rPr lang="en-US" dirty="0" err="1" smtClean="0"/>
              <a:t>XISL.dll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219199" y="1162504"/>
            <a:ext cx="6444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Problems (cont.)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09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199" y="1162504"/>
            <a:ext cx="6444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Problems (cont.)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349829" y="2145438"/>
            <a:ext cx="1074057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Unable to load ADCore\</a:t>
            </a:r>
            <a:r>
              <a:rPr lang="en-US" dirty="0" err="1" smtClean="0"/>
              <a:t>iocBoot</a:t>
            </a:r>
            <a:r>
              <a:rPr lang="en-US" dirty="0" smtClean="0"/>
              <a:t>\</a:t>
            </a:r>
            <a:r>
              <a:rPr lang="en-US" dirty="0" err="1" smtClean="0"/>
              <a:t>commonPlugins.cmd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 smtClean="0"/>
              <a:t>Solution: Manually copy </a:t>
            </a:r>
            <a:r>
              <a:rPr lang="en-US" dirty="0" err="1" smtClean="0"/>
              <a:t>EXAMPLE_commonPlugins.cmd</a:t>
            </a:r>
            <a:r>
              <a:rPr lang="en-US" dirty="0" smtClean="0"/>
              <a:t> to </a:t>
            </a:r>
            <a:r>
              <a:rPr lang="en-US" dirty="0" err="1" smtClean="0"/>
              <a:t>commonPlugins.cmd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Magick</a:t>
            </a:r>
            <a:r>
              <a:rPr lang="en-US" dirty="0" smtClean="0"/>
              <a:t> disabled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 smtClean="0"/>
              <a:t>By default, the two lines for </a:t>
            </a:r>
            <a:r>
              <a:rPr lang="en-US" dirty="0" err="1" smtClean="0"/>
              <a:t>Magick</a:t>
            </a:r>
            <a:r>
              <a:rPr lang="en-US" dirty="0" smtClean="0"/>
              <a:t> configuration (</a:t>
            </a:r>
            <a:r>
              <a:rPr lang="en-US" dirty="0" err="1" smtClean="0"/>
              <a:t>NDFileMagickConfigure</a:t>
            </a:r>
            <a:r>
              <a:rPr lang="en-US" dirty="0" smtClean="0"/>
              <a:t> and </a:t>
            </a:r>
            <a:r>
              <a:rPr lang="en-US" dirty="0" err="1" smtClean="0"/>
              <a:t>dbLoadRecords</a:t>
            </a:r>
            <a:r>
              <a:rPr lang="en-US" dirty="0" smtClean="0"/>
              <a:t>) are commented in ADCore\</a:t>
            </a:r>
            <a:r>
              <a:rPr lang="en-US" dirty="0" err="1" smtClean="0"/>
              <a:t>iocBoot</a:t>
            </a:r>
            <a:r>
              <a:rPr lang="en-US" dirty="0" smtClean="0"/>
              <a:t>\</a:t>
            </a:r>
            <a:r>
              <a:rPr lang="en-US" dirty="0" err="1" smtClean="0"/>
              <a:t>commonPlugins.cmd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Magick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saving plugin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NDFileMagickConfigure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FileMagick1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$(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0, "$(PORT)", 0)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dbLoadRecords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NDFileMagick.template","P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=$(PREFIX),R=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Magick1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:,PORT=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FileMagick1,ADDR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0,TIMEOUT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1,NDARRAY_PORT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=$(PORT)")</a:t>
            </a:r>
          </a:p>
          <a:p>
            <a:endParaRPr lang="en-US" dirty="0" smtClean="0"/>
          </a:p>
          <a:p>
            <a:r>
              <a:rPr lang="en-US" dirty="0" smtClean="0"/>
              <a:t>Solution: uncomment the two lines.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7435" y="1239448"/>
            <a:ext cx="224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(Static-build from </a:t>
            </a:r>
            <a:r>
              <a:rPr lang="en-US" dirty="0" err="1" smtClean="0"/>
              <a:t>Kaz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199" y="1162504"/>
            <a:ext cx="6444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Problems (cont.)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1378859" y="1720840"/>
            <a:ext cx="554445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Sometime the IOC doesn't initialize correctly as </a:t>
            </a:r>
            <a:r>
              <a:rPr lang="en-US" dirty="0" err="1" smtClean="0"/>
              <a:t>MaxSizeX</a:t>
            </a:r>
            <a:r>
              <a:rPr lang="en-US" dirty="0" smtClean="0"/>
              <a:t>/</a:t>
            </a:r>
            <a:r>
              <a:rPr lang="en-US" dirty="0" err="1" smtClean="0"/>
              <a:t>MaxSizeY</a:t>
            </a:r>
            <a:r>
              <a:rPr lang="en-US" dirty="0" smtClean="0"/>
              <a:t> show 1. </a:t>
            </a:r>
          </a:p>
          <a:p>
            <a:r>
              <a:rPr lang="en-US" dirty="0" smtClean="0"/>
              <a:t>   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PerkinElmerConfig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PEDET1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0, "0", 0, 0, 0, 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2018/03/15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10:41:17.304 PerkinElmer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initializeDetector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error=30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calling Acquisition_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GetIntTimes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hAcqDesc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00000000000002C0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m_pTimingsListBinning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=389019968,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timings=8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Error code 30: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HIS_ERROR_SETCAMERAMODE</a:t>
            </a:r>
            <a:endParaRPr lang="en-US" dirty="0" smtClean="0"/>
          </a:p>
          <a:p>
            <a:r>
              <a:rPr lang="en-US" dirty="0" smtClean="0"/>
              <a:t>    Setting detector mode failed</a:t>
            </a:r>
          </a:p>
          <a:p>
            <a:endParaRPr lang="en-US" dirty="0" smtClean="0"/>
          </a:p>
          <a:p>
            <a:r>
              <a:rPr lang="en-US" dirty="0" smtClean="0"/>
              <a:t>Possible solution: pause IOC start for few seconds.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058" y="1013768"/>
            <a:ext cx="4789487" cy="55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16" y="2711262"/>
            <a:ext cx="3801005" cy="1324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199" y="1162504"/>
            <a:ext cx="6444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Problems (cont.)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07029" y="1976341"/>
            <a:ext cx="521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XPD</a:t>
            </a:r>
            <a:r>
              <a:rPr lang="en-US" dirty="0" smtClean="0"/>
              <a:t> </a:t>
            </a:r>
            <a:r>
              <a:rPr lang="en-US" dirty="0" err="1" smtClean="0"/>
              <a:t>Frame</a:t>
            </a:r>
            <a:r>
              <a:rPr lang="en-US" altLang="zh-CN" dirty="0" err="1" smtClean="0"/>
              <a:t>grabber</a:t>
            </a:r>
            <a:r>
              <a:rPr lang="en-US" altLang="zh-CN" dirty="0" smtClean="0"/>
              <a:t> (model/firmware?) + </a:t>
            </a:r>
            <a:r>
              <a:rPr lang="en-US" altLang="zh-CN" dirty="0" err="1" smtClean="0"/>
              <a:t>XRO</a:t>
            </a:r>
            <a:r>
              <a:rPr lang="en-US" altLang="zh-CN" dirty="0" smtClean="0"/>
              <a:t> 1611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7029" y="4695371"/>
            <a:ext cx="610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 The vendor provided wrong product. Will be replaced.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97" y="1749327"/>
            <a:ext cx="11277217" cy="45176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52189" y="6330538"/>
            <a:ext cx="432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../</a:t>
            </a:r>
            <a:r>
              <a:rPr lang="en-US" dirty="0" err="1" smtClean="0"/>
              <a:t>ADet</a:t>
            </a:r>
            <a:r>
              <a:rPr lang="en-US" dirty="0" smtClean="0"/>
              <a:t>/3-2/common/</a:t>
            </a:r>
            <a:r>
              <a:rPr lang="en-US" dirty="0" err="1" smtClean="0"/>
              <a:t>color_camera_pva.opi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199" y="1162504"/>
            <a:ext cx="6444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Problems (cont.)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83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85915" y="6328620"/>
            <a:ext cx="26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../common/bi/</a:t>
            </a:r>
            <a:r>
              <a:rPr lang="en-US" dirty="0" err="1" smtClean="0"/>
              <a:t>ad_view.opi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4" y="1711646"/>
            <a:ext cx="11239768" cy="46169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9199" y="1162504"/>
            <a:ext cx="6444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Problems (cont.)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46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473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Display big images on CSS screen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</dc:creator>
  <cp:lastModifiedBy>Li, Ji</cp:lastModifiedBy>
  <cp:revision>29</cp:revision>
  <dcterms:created xsi:type="dcterms:W3CDTF">2018-03-16T13:41:53Z</dcterms:created>
  <dcterms:modified xsi:type="dcterms:W3CDTF">2018-04-19T19:39:55Z</dcterms:modified>
</cp:coreProperties>
</file>