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5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宏威" initials="陈" lastIdx="1" clrIdx="0">
    <p:extLst>
      <p:ext uri="{19B8F6BF-5375-455C-9EA6-DF929625EA0E}">
        <p15:presenceInfo xmlns:p15="http://schemas.microsoft.com/office/powerpoint/2012/main" userId="4cbbb82306c7f9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0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6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9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0FFC-5F21-46C7-ADE3-AAAD2009698D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77A4-E0C9-46CD-A0B3-0FF4DAFB4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0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73755" y="2703095"/>
            <a:ext cx="83471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/>
              <a:t>Learning Deep Representations </a:t>
            </a:r>
          </a:p>
          <a:p>
            <a:pPr algn="ctr"/>
            <a:r>
              <a:rPr lang="en-US" altLang="zh-CN" sz="4400" b="1" dirty="0" smtClean="0"/>
              <a:t>for Graph Clustering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160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355351" y="449796"/>
            <a:ext cx="9570557" cy="5842162"/>
            <a:chOff x="1042736" y="473242"/>
            <a:chExt cx="9570557" cy="58421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966" y="1024169"/>
              <a:ext cx="5119801" cy="1919557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050552" y="473242"/>
              <a:ext cx="9374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Dataset : Wine(3), 20-Newsgroup (documents), PPI (DIP, BioGrid) </a:t>
              </a:r>
              <a:endParaRPr lang="zh-CN" altLang="en-US" sz="2400" b="1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2736" y="3224463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Structures</a:t>
              </a:r>
              <a:endParaRPr lang="zh-CN" altLang="en-US" sz="2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3911" y="3849085"/>
              <a:ext cx="4844717" cy="246631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38277" y="2331910"/>
              <a:ext cx="427501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cosine similarity</a:t>
              </a:r>
            </a:p>
            <a:p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en-US" altLang="zh-CN" sz="2000" b="1" dirty="0" smtClean="0"/>
                <a:t>Normalized Mutual Information (NMI) [0,1] </a:t>
              </a:r>
            </a:p>
            <a:p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en-US" altLang="zh-CN" sz="2000" b="1" dirty="0" smtClean="0"/>
                <a:t>DIP, BioGrid, cluster number from 5 to 400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2779" y="2146146"/>
            <a:ext cx="9996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Motivation 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1. employing deep learning in graph clustering</a:t>
            </a:r>
          </a:p>
          <a:p>
            <a:r>
              <a:rPr lang="en-US" altLang="zh-CN" sz="2400" b="1" dirty="0" smtClean="0"/>
              <a:t>         2. the similarity between autoencoder and spectral clustering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Method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autoencoder will replace the expensive EVD in spectral clustering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25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2089" y="324132"/>
            <a:ext cx="488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Sparse Autoencoder by DNN</a:t>
            </a:r>
            <a:endParaRPr lang="zh-CN" altLang="en-US" sz="2800" b="1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74" y="2600720"/>
            <a:ext cx="8485825" cy="4149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32083" y="969504"/>
            <a:ext cx="62392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 = {s</a:t>
            </a:r>
            <a:r>
              <a:rPr lang="en-US" altLang="zh-CN" sz="2000" b="1" baseline="-25000" dirty="0"/>
              <a:t>ij</a:t>
            </a:r>
            <a:r>
              <a:rPr lang="en-US" altLang="zh-CN" sz="2000" b="1" dirty="0"/>
              <a:t>}: similarity matrix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 </a:t>
            </a:r>
            <a:r>
              <a:rPr lang="en-US" altLang="zh-CN" sz="2000" b="1" dirty="0"/>
              <a:t>= diag(di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 </a:t>
            </a:r>
            <a:r>
              <a:rPr lang="en-US" altLang="zh-CN" sz="2000" b="1" dirty="0"/>
              <a:t>di = </a:t>
            </a:r>
            <a:r>
              <a:rPr lang="el-GR" altLang="zh-CN" sz="2000" b="1" dirty="0"/>
              <a:t>Σ</a:t>
            </a:r>
            <a:r>
              <a:rPr lang="en-US" altLang="zh-CN" sz="2000" b="1" baseline="-25000" dirty="0"/>
              <a:t>j</a:t>
            </a:r>
            <a:r>
              <a:rPr lang="en-US" altLang="zh-CN" sz="2000" b="1" dirty="0"/>
              <a:t> s</a:t>
            </a:r>
            <a:r>
              <a:rPr lang="en-US" altLang="zh-CN" sz="2000" b="1" baseline="-25000" dirty="0"/>
              <a:t>ij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L = D-S</a:t>
            </a:r>
          </a:p>
          <a:p>
            <a:r>
              <a:rPr lang="en-US" altLang="zh-CN" sz="2000" b="1" dirty="0" smtClean="0"/>
              <a:t>Normalized Laplacian L = D</a:t>
            </a:r>
            <a:r>
              <a:rPr lang="en-US" altLang="zh-CN" sz="2000" b="1" baseline="30000" dirty="0" smtClean="0"/>
              <a:t>-1</a:t>
            </a:r>
            <a:r>
              <a:rPr lang="en-US" altLang="zh-CN" sz="2000" b="1" dirty="0" smtClean="0"/>
              <a:t>L = </a:t>
            </a:r>
            <a:r>
              <a:rPr lang="en-US" altLang="zh-CN" sz="2000" b="1" dirty="0"/>
              <a:t>D</a:t>
            </a:r>
            <a:r>
              <a:rPr lang="en-US" altLang="zh-CN" sz="2000" b="1" baseline="30000" dirty="0"/>
              <a:t>-1</a:t>
            </a:r>
            <a:r>
              <a:rPr lang="en-US" altLang="zh-CN" sz="2000" b="1" dirty="0"/>
              <a:t>(D-S) = I - D</a:t>
            </a:r>
            <a:r>
              <a:rPr lang="en-US" altLang="zh-CN" sz="2000" b="1" baseline="30000" dirty="0"/>
              <a:t>-1</a:t>
            </a:r>
            <a:r>
              <a:rPr lang="en-US" altLang="zh-CN" sz="2000" b="1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318099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5325" y="474526"/>
            <a:ext cx="11163629" cy="5879221"/>
            <a:chOff x="395325" y="474526"/>
            <a:chExt cx="11163629" cy="587922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325" y="1185726"/>
              <a:ext cx="5849354" cy="152621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7112" y="474526"/>
              <a:ext cx="4971842" cy="587922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325" y="4124603"/>
              <a:ext cx="6236057" cy="1478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372156" y="989397"/>
            <a:ext cx="9561567" cy="4552227"/>
            <a:chOff x="1278371" y="786197"/>
            <a:chExt cx="9561567" cy="455222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309" y="1496333"/>
              <a:ext cx="3992550" cy="9264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278371" y="786197"/>
              <a:ext cx="6319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Normalized Mutual Information (NMI) [0,1] 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6108" y="2900384"/>
              <a:ext cx="1973700" cy="117086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6258" y="4360558"/>
              <a:ext cx="2405850" cy="52753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258" y="4888091"/>
              <a:ext cx="3173400" cy="45033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759938" y="3399432"/>
              <a:ext cx="508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Since it is 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normalized</a:t>
              </a:r>
              <a:r>
                <a:rPr lang="en-US" altLang="zh-CN" sz="2000" b="1" dirty="0" smtClean="0"/>
                <a:t> we can measure and compare the NMI between different clusterings having different number of clusters </a:t>
              </a:r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en-US" altLang="zh-CN" sz="2000" b="1" dirty="0"/>
                <a:t>a higher value </a:t>
              </a:r>
              <a:r>
                <a:rPr lang="en-US" altLang="zh-CN" sz="2000" b="1" dirty="0" smtClean="0"/>
                <a:t>is a </a:t>
              </a:r>
              <a:r>
                <a:rPr lang="en-US" altLang="zh-CN" sz="2000" b="1" dirty="0"/>
                <a:t>better clustering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3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97036" y="358114"/>
            <a:ext cx="10218821" cy="6387105"/>
            <a:chOff x="997036" y="358114"/>
            <a:chExt cx="10218821" cy="63871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036" y="358114"/>
              <a:ext cx="4724510" cy="266644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816" y="3342443"/>
              <a:ext cx="4456951" cy="14861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8934" y="3560553"/>
              <a:ext cx="1340524" cy="44873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0816" y="5232401"/>
              <a:ext cx="3847583" cy="129510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1395" y="5232401"/>
              <a:ext cx="948111" cy="4728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757" y="358114"/>
              <a:ext cx="4837501" cy="2470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757" y="3083667"/>
              <a:ext cx="4773001" cy="232243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61998" y="5983658"/>
              <a:ext cx="2612250" cy="57256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55257" y="5567919"/>
              <a:ext cx="2760600" cy="117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15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146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54</cp:revision>
  <dcterms:created xsi:type="dcterms:W3CDTF">2019-09-17T02:14:56Z</dcterms:created>
  <dcterms:modified xsi:type="dcterms:W3CDTF">2019-09-19T03:37:51Z</dcterms:modified>
</cp:coreProperties>
</file>