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5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宏威" initials="陈" lastIdx="1" clrIdx="0">
    <p:extLst>
      <p:ext uri="{19B8F6BF-5375-455C-9EA6-DF929625EA0E}">
        <p15:presenceInfo xmlns:p15="http://schemas.microsoft.com/office/powerpoint/2012/main" userId="4cbbb82306c7f9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5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2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0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3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3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6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8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3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8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9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0FFC-5F21-46C7-ADE3-AAAD200969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0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2401" y="2226356"/>
            <a:ext cx="83471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/>
              <a:t>Learning Deep Representations </a:t>
            </a:r>
          </a:p>
          <a:p>
            <a:pPr algn="ctr"/>
            <a:r>
              <a:rPr lang="en-US" altLang="zh-CN" sz="4400" b="1" dirty="0" smtClean="0"/>
              <a:t>for Graph Clustering</a:t>
            </a:r>
          </a:p>
          <a:p>
            <a:pPr algn="ctr"/>
            <a:r>
              <a:rPr lang="en-US" altLang="zh-CN" sz="4400" b="1" smtClean="0"/>
              <a:t>SAE (2014</a:t>
            </a:r>
            <a:r>
              <a:rPr lang="en-US" altLang="zh-CN" sz="4400" b="1" dirty="0" smtClean="0"/>
              <a:t>)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160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355351" y="449796"/>
            <a:ext cx="9570557" cy="5842162"/>
            <a:chOff x="1042736" y="473242"/>
            <a:chExt cx="9570557" cy="584216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966" y="1024169"/>
              <a:ext cx="5119801" cy="1919557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050552" y="473242"/>
              <a:ext cx="93746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Dataset : Wine(3), 20-Newsgroup (documents), PPI (DIP, BioGrid) </a:t>
              </a:r>
              <a:endParaRPr lang="zh-CN" altLang="en-US" sz="2400" b="1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42736" y="3224463"/>
              <a:ext cx="1601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Structures</a:t>
              </a:r>
              <a:endParaRPr lang="zh-CN" altLang="en-US" sz="2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3911" y="3849085"/>
              <a:ext cx="4844717" cy="246631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338277" y="2331910"/>
              <a:ext cx="427501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cosine similarity</a:t>
              </a:r>
            </a:p>
            <a:p>
              <a:endParaRPr lang="en-US" altLang="zh-CN" sz="2000" b="1" dirty="0" smtClean="0"/>
            </a:p>
            <a:p>
              <a:endParaRPr lang="en-US" altLang="zh-CN" sz="2000" b="1" dirty="0"/>
            </a:p>
            <a:p>
              <a:r>
                <a:rPr lang="en-US" altLang="zh-CN" sz="2000" b="1" dirty="0" smtClean="0"/>
                <a:t>Normalized Mutual Information (NMI) [0,1] </a:t>
              </a:r>
            </a:p>
            <a:p>
              <a:endParaRPr lang="en-US" altLang="zh-CN" sz="2000" b="1" dirty="0" smtClean="0"/>
            </a:p>
            <a:p>
              <a:endParaRPr lang="en-US" altLang="zh-CN" sz="2000" b="1" dirty="0"/>
            </a:p>
            <a:p>
              <a:r>
                <a:rPr lang="en-US" altLang="zh-CN" sz="2000" b="1" dirty="0" smtClean="0"/>
                <a:t>DIP, BioGrid, cluster number from 5 to 400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7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12779" y="2146146"/>
            <a:ext cx="99960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Motivation 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   1. employing deep learning in graph clustering</a:t>
            </a:r>
          </a:p>
          <a:p>
            <a:r>
              <a:rPr lang="en-US" altLang="zh-CN" sz="2400" b="1" dirty="0" smtClean="0"/>
              <a:t>         2. the similarity between autoencoder and spectral clustering</a:t>
            </a:r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Method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  autoencoder will replace the expensive EVD in spectral clustering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25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1120" y="47894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Model</a:t>
            </a:r>
            <a:endParaRPr lang="zh-CN" altLang="en-US" sz="2800" b="1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81" y="2141417"/>
            <a:ext cx="8945604" cy="43746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13991" y="1002161"/>
            <a:ext cx="9060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 = {s</a:t>
            </a:r>
            <a:r>
              <a:rPr lang="en-US" altLang="zh-CN" sz="2000" b="1" baseline="-25000" dirty="0"/>
              <a:t>ij</a:t>
            </a:r>
            <a:r>
              <a:rPr lang="en-US" altLang="zh-CN" sz="2000" b="1" dirty="0"/>
              <a:t>}: similarity matrix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 </a:t>
            </a:r>
            <a:r>
              <a:rPr lang="en-US" altLang="zh-CN" sz="2000" b="1" dirty="0"/>
              <a:t>= diag(di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 </a:t>
            </a:r>
            <a:r>
              <a:rPr lang="en-US" altLang="zh-CN" sz="2000" b="1" dirty="0"/>
              <a:t>di = </a:t>
            </a:r>
            <a:r>
              <a:rPr lang="el-GR" altLang="zh-CN" sz="2000" b="1" dirty="0"/>
              <a:t>Σ</a:t>
            </a:r>
            <a:r>
              <a:rPr lang="en-US" altLang="zh-CN" sz="2000" b="1" baseline="-25000" dirty="0"/>
              <a:t>j</a:t>
            </a:r>
            <a:r>
              <a:rPr lang="en-US" altLang="zh-CN" sz="2000" b="1" dirty="0"/>
              <a:t> s</a:t>
            </a:r>
            <a:r>
              <a:rPr lang="en-US" altLang="zh-CN" sz="2000" b="1" baseline="-25000" dirty="0"/>
              <a:t>ij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L = </a:t>
            </a:r>
            <a:r>
              <a:rPr lang="en-US" altLang="zh-CN" sz="2000" b="1" dirty="0" smtClean="0"/>
              <a:t>D - S</a:t>
            </a:r>
            <a:r>
              <a:rPr lang="en-US" altLang="zh-CN" sz="2000" b="1" dirty="0"/>
              <a:t>, </a:t>
            </a:r>
            <a:r>
              <a:rPr lang="en-US" altLang="zh-CN" sz="2000" b="1" dirty="0" smtClean="0"/>
              <a:t> Random </a:t>
            </a:r>
            <a:r>
              <a:rPr lang="en-US" altLang="zh-CN" sz="2000" b="1" dirty="0"/>
              <a:t>walk </a:t>
            </a:r>
            <a:r>
              <a:rPr lang="en-US" altLang="zh-CN" sz="2000" b="1" dirty="0" smtClean="0"/>
              <a:t>Normalized Laplacian L = D</a:t>
            </a:r>
            <a:r>
              <a:rPr lang="en-US" altLang="zh-CN" sz="2000" b="1" baseline="30000" dirty="0" smtClean="0"/>
              <a:t>-1</a:t>
            </a:r>
            <a:r>
              <a:rPr lang="en-US" altLang="zh-CN" sz="2000" b="1" dirty="0" smtClean="0"/>
              <a:t>L = </a:t>
            </a:r>
            <a:r>
              <a:rPr lang="en-US" altLang="zh-CN" sz="2000" b="1" dirty="0"/>
              <a:t>D</a:t>
            </a:r>
            <a:r>
              <a:rPr lang="en-US" altLang="zh-CN" sz="2000" b="1" baseline="30000" dirty="0"/>
              <a:t>-1</a:t>
            </a:r>
            <a:r>
              <a:rPr lang="en-US" altLang="zh-CN" sz="2000" b="1" dirty="0"/>
              <a:t>(D-S) = I - D</a:t>
            </a:r>
            <a:r>
              <a:rPr lang="en-US" altLang="zh-CN" sz="2000" b="1" baseline="30000" dirty="0"/>
              <a:t>-1</a:t>
            </a:r>
            <a:r>
              <a:rPr lang="en-US" altLang="zh-CN" sz="2000" b="1" dirty="0"/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318099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5325" y="474526"/>
            <a:ext cx="11163629" cy="5879221"/>
            <a:chOff x="395325" y="474526"/>
            <a:chExt cx="11163629" cy="587922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325" y="1185726"/>
              <a:ext cx="5849354" cy="1526211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7112" y="474526"/>
              <a:ext cx="4971842" cy="587922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325" y="4124603"/>
              <a:ext cx="6236057" cy="1478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84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117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宏威</dc:creator>
  <cp:lastModifiedBy>陈 宏威</cp:lastModifiedBy>
  <cp:revision>61</cp:revision>
  <dcterms:created xsi:type="dcterms:W3CDTF">2019-09-17T02:14:56Z</dcterms:created>
  <dcterms:modified xsi:type="dcterms:W3CDTF">2019-10-20T13:41:54Z</dcterms:modified>
</cp:coreProperties>
</file>