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D8180-FB17-4EF9-BB6F-402B11AF4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C3D61D-BDB6-4C6E-BB71-E25D4725E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C5439F-7F1B-4E50-9A4F-45E42ECE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0DDA-B501-4A41-A13E-D9294B99F60E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5C85E-2D80-4FB2-A181-1D40D82E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F8920C-7056-441D-A523-CD692B74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5536-BFA9-4215-AA81-890900CB8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81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4F83A-B916-4D97-8245-555C164B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61A29C-1A83-48F4-867D-28C991AE8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ECB4CC-182C-4008-8CA4-64FB0939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0DDA-B501-4A41-A13E-D9294B99F60E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17FC8-3E40-44FC-B258-E0DEF6D2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46375B-805F-4068-83FB-EA23D103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5536-BFA9-4215-AA81-890900CB8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49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D353AF-EE29-408A-8DBE-65CE4A2A5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0AF1BF-02A2-4A20-B9BA-A681BEFC9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CBBFE-22F8-4AB4-A97D-A33D113B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0DDA-B501-4A41-A13E-D9294B99F60E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96206-1B2D-4C00-8CD7-11E8551B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AA5860-4012-4B50-AB89-1896D89E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5536-BFA9-4215-AA81-890900CB8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4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69C05-1ACD-44BC-8E77-3B1C4216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DB3843-28B9-48A3-B66D-49C461579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E0FF8-AA07-40CD-81E7-BC7522078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0DDA-B501-4A41-A13E-D9294B99F60E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97D10-C645-4E9E-963D-42061BBC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2C2111-60CD-4CAF-86BE-28639E6A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5536-BFA9-4215-AA81-890900CB8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5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6B826-1DBE-4E0B-9ACA-CC4ADCCC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6E7370-B2F9-4B98-9399-369B94D92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D7620-4094-488E-9020-63F0CF20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0DDA-B501-4A41-A13E-D9294B99F60E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F234E4-5AF9-4466-9ECA-D83D3E44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1F3F02-551C-4947-886E-D6B2136F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5536-BFA9-4215-AA81-890900CB8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3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3251D-C798-4EAE-A9EC-B12B1CBA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37F56-D695-4D49-A66B-4A4039EA1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F367FD-A9C8-4F31-8AFB-79CABACDA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63B200-ACE5-4808-BF76-306E6B3A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0DDA-B501-4A41-A13E-D9294B99F60E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FD6969-C1FB-4503-AE1F-0304F6E2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A16D36-93AB-4ABB-AB75-C2912CAA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5536-BFA9-4215-AA81-890900CB8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61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D25BC-0523-484C-92A2-1415378A4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3CC1F-231D-4DA7-8CF9-C06BDF7FB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670B74-EBEA-4343-8059-F6F5F6A4A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36F6F1-9931-4CE9-A1AE-E4B489C62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4836CB-F349-4DC6-BFAE-C352B4CC7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DA44EA-089D-45CB-B751-775B9BF2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0DDA-B501-4A41-A13E-D9294B99F60E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0E64AF-4810-4F0E-B169-A248A120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E59DF0-9CDD-427D-94C9-CF690FAA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5536-BFA9-4215-AA81-890900CB8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7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CCB70-F3DB-4B56-BB17-B2459D49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E57545-95D9-49E6-9E39-F5F4A03D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0DDA-B501-4A41-A13E-D9294B99F60E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BD96E0-1A88-4D35-8F95-37F7EF9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5ABA5E-76EE-4F48-BC0B-07281775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5536-BFA9-4215-AA81-890900CB8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93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CDF891-8DEB-4FC8-AB68-56EE9D4E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0DDA-B501-4A41-A13E-D9294B99F60E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D5C3D2-EE92-4BC3-8743-E3E36577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6FA80A-D369-4FDA-99BB-63709B91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5536-BFA9-4215-AA81-890900CB8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52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02E31-B9E1-4BF6-BE85-D0972DBA6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49EB3-6496-4346-852A-21649391B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43E73B-A663-4F0C-989B-350D60417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7A5314-ADDC-41A5-857D-6AFF58CE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0DDA-B501-4A41-A13E-D9294B99F60E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0CC8F0-EDD6-4169-8636-93103457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EC1535-3263-45A9-9061-8DA3111A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5536-BFA9-4215-AA81-890900CB8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77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ADAE2-0A22-4570-88C6-00DEC1B6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0C8281-8028-47BE-9890-6CCC9D865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D7CED9-515D-42C1-90C6-07D0DC8C3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B7C9A1-13F5-49F2-ADB1-E193A3E4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0DDA-B501-4A41-A13E-D9294B99F60E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5DE7DE-CAF7-4E86-A001-7C6B341B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4EF072-3912-46EA-A4AD-D99302D4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5536-BFA9-4215-AA81-890900CB8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2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755790-F97E-4E93-A9CE-CFEE5323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475CD2-DC80-4FDE-B3DC-F8F6C12B5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680701-1A16-4803-963A-8FD3B890C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C0DDA-B501-4A41-A13E-D9294B99F60E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3B4DB5-6C5D-4487-9A89-6D6BBB0ED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A47050-ACE2-4D93-BD4B-6F27AC08B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75536-BFA9-4215-AA81-890900CB8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37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10F108-A695-4002-9A32-410837676B16}"/>
              </a:ext>
            </a:extLst>
          </p:cNvPr>
          <p:cNvSpPr txBox="1"/>
          <p:nvPr/>
        </p:nvSpPr>
        <p:spPr>
          <a:xfrm>
            <a:off x="3716977" y="2636323"/>
            <a:ext cx="44662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/>
              <a:t>Universal Transformers</a:t>
            </a:r>
          </a:p>
          <a:p>
            <a:pPr algn="ctr"/>
            <a:r>
              <a:rPr lang="en-US" altLang="zh-CN" sz="3200" b="1" dirty="0"/>
              <a:t>UT (2019)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22020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7A8A261B-12BC-4F94-B1AD-D86009841853}"/>
              </a:ext>
            </a:extLst>
          </p:cNvPr>
          <p:cNvGrpSpPr/>
          <p:nvPr/>
        </p:nvGrpSpPr>
        <p:grpSpPr>
          <a:xfrm>
            <a:off x="570183" y="1075943"/>
            <a:ext cx="10913280" cy="4241555"/>
            <a:chOff x="570183" y="1075943"/>
            <a:chExt cx="10913280" cy="4241555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689F2EFA-70AD-4702-87F4-704A17C02507}"/>
                </a:ext>
              </a:extLst>
            </p:cNvPr>
            <p:cNvSpPr txBox="1"/>
            <p:nvPr/>
          </p:nvSpPr>
          <p:spPr>
            <a:xfrm>
              <a:off x="570183" y="1075943"/>
              <a:ext cx="4855816" cy="590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/>
                <a:t>3. LAMBADA Language Modeling</a:t>
              </a: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D6C4105-4AA3-45B5-87F7-F1664F198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83" y="1735221"/>
              <a:ext cx="10913280" cy="35822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5376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5683F7D-3FAC-4BD9-8C42-25D85203DDA8}"/>
              </a:ext>
            </a:extLst>
          </p:cNvPr>
          <p:cNvGrpSpPr/>
          <p:nvPr/>
        </p:nvGrpSpPr>
        <p:grpSpPr>
          <a:xfrm>
            <a:off x="1045114" y="1512758"/>
            <a:ext cx="10477900" cy="3362100"/>
            <a:chOff x="1033466" y="1932100"/>
            <a:chExt cx="10477900" cy="3362100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5071843-2DA1-41CC-9E0B-9314B44C2A66}"/>
                </a:ext>
              </a:extLst>
            </p:cNvPr>
            <p:cNvSpPr txBox="1"/>
            <p:nvPr/>
          </p:nvSpPr>
          <p:spPr>
            <a:xfrm>
              <a:off x="1033466" y="1932100"/>
              <a:ext cx="2996333" cy="590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/>
                <a:t>4. Algorithmic Tasks</a:t>
              </a: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6895C74-8A0A-4B09-A16B-48D781AB5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466" y="2772345"/>
              <a:ext cx="10477900" cy="25218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7863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BE84840-9F86-4A66-9533-DE029A9C771C}"/>
              </a:ext>
            </a:extLst>
          </p:cNvPr>
          <p:cNvGrpSpPr/>
          <p:nvPr/>
        </p:nvGrpSpPr>
        <p:grpSpPr>
          <a:xfrm>
            <a:off x="1004346" y="557589"/>
            <a:ext cx="10321856" cy="5742822"/>
            <a:chOff x="1004346" y="557589"/>
            <a:chExt cx="10321856" cy="5742822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EF3B24BB-D3CE-4423-B8A7-C50B8D948635}"/>
                </a:ext>
              </a:extLst>
            </p:cNvPr>
            <p:cNvSpPr txBox="1"/>
            <p:nvPr/>
          </p:nvSpPr>
          <p:spPr>
            <a:xfrm>
              <a:off x="1004346" y="557589"/>
              <a:ext cx="4095993" cy="590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/>
                <a:t>5. Learning To Execute (LTE)</a:t>
              </a: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C3DF6A3-D22F-4FF6-9DB5-9A01BAD50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346" y="1513741"/>
              <a:ext cx="10182904" cy="216001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0E15F10-A8F9-4F1E-AC6B-9DEA101F9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904" y="4118481"/>
              <a:ext cx="10269298" cy="21819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4228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0624652D-D924-4945-AEB6-CF84DA746AF1}"/>
              </a:ext>
            </a:extLst>
          </p:cNvPr>
          <p:cNvGrpSpPr/>
          <p:nvPr/>
        </p:nvGrpSpPr>
        <p:grpSpPr>
          <a:xfrm>
            <a:off x="1050306" y="1398062"/>
            <a:ext cx="9332428" cy="3535040"/>
            <a:chOff x="1050306" y="1398062"/>
            <a:chExt cx="9332428" cy="353504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D1D630AF-B242-48D5-9F5C-1B19EA417F5C}"/>
                </a:ext>
              </a:extLst>
            </p:cNvPr>
            <p:cNvSpPr/>
            <p:nvPr/>
          </p:nvSpPr>
          <p:spPr>
            <a:xfrm>
              <a:off x="1050306" y="1398062"/>
              <a:ext cx="404950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6. MACHINE TRANSLATION</a:t>
              </a:r>
              <a:endParaRPr lang="zh-CN" altLang="en-US" sz="2400" dirty="0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978917D-9CD6-4169-8993-729BFD18C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051" y="2434518"/>
              <a:ext cx="8639683" cy="2498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703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8367B6B-E884-478E-9410-C69A3C17390B}"/>
              </a:ext>
            </a:extLst>
          </p:cNvPr>
          <p:cNvSpPr txBox="1"/>
          <p:nvPr/>
        </p:nvSpPr>
        <p:spPr>
          <a:xfrm>
            <a:off x="3526226" y="1431220"/>
            <a:ext cx="4956806" cy="4006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Experiments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dirty="0"/>
              <a:t> BABI QUESTION-ANSWERING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dirty="0"/>
              <a:t> SUBJECT-VERB Agreement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dirty="0"/>
              <a:t> LAMBADA Language Modeling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dirty="0"/>
              <a:t> Algorithmic Tasks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dirty="0"/>
              <a:t> Learning TO Execute (LTE)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dirty="0"/>
              <a:t> MACHINE TRANSLATION</a:t>
            </a:r>
          </a:p>
        </p:txBody>
      </p:sp>
    </p:spTree>
    <p:extLst>
      <p:ext uri="{BB962C8B-B14F-4D97-AF65-F5344CB8AC3E}">
        <p14:creationId xmlns:p14="http://schemas.microsoft.com/office/powerpoint/2010/main" val="134830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BBB0C3-EF8C-405B-B29A-B2A9DAC1FE3B}"/>
              </a:ext>
            </a:extLst>
          </p:cNvPr>
          <p:cNvSpPr txBox="1"/>
          <p:nvPr/>
        </p:nvSpPr>
        <p:spPr>
          <a:xfrm>
            <a:off x="4240021" y="1910339"/>
            <a:ext cx="3249608" cy="2611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Motivation</a:t>
            </a:r>
            <a:r>
              <a:rPr lang="zh-CN" altLang="en-US" sz="2800" b="1" dirty="0"/>
              <a:t>：</a:t>
            </a:r>
            <a:endParaRPr lang="en-US" altLang="zh-CN" sz="28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/>
              <a:t>slow to train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/>
              <a:t>fail to generalize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/>
              <a:t>fixed stack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185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293252-80D7-4972-B7CC-005B76BEB521}"/>
              </a:ext>
            </a:extLst>
          </p:cNvPr>
          <p:cNvSpPr txBox="1"/>
          <p:nvPr/>
        </p:nvSpPr>
        <p:spPr>
          <a:xfrm>
            <a:off x="1677371" y="768795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Model</a:t>
            </a:r>
            <a:endParaRPr lang="zh-CN" altLang="en-US" sz="28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0370C3-58C1-43FE-8D93-A22B10A68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82" y="1292015"/>
            <a:ext cx="9034236" cy="466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3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6DADD78-6EC1-48F2-A71B-82A24E54F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8" y="685800"/>
            <a:ext cx="1203288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1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79999340-3E53-466D-BD55-4E6E33B2B105}"/>
              </a:ext>
            </a:extLst>
          </p:cNvPr>
          <p:cNvGrpSpPr/>
          <p:nvPr/>
        </p:nvGrpSpPr>
        <p:grpSpPr>
          <a:xfrm>
            <a:off x="1304621" y="663958"/>
            <a:ext cx="9897379" cy="5663217"/>
            <a:chOff x="1304621" y="524179"/>
            <a:chExt cx="9897379" cy="5663217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A664BA4-FD08-4883-A415-249A90A3E56E}"/>
                </a:ext>
              </a:extLst>
            </p:cNvPr>
            <p:cNvSpPr txBox="1"/>
            <p:nvPr/>
          </p:nvSpPr>
          <p:spPr>
            <a:xfrm>
              <a:off x="1304621" y="524179"/>
              <a:ext cx="15039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/>
                <a:t>Encoder</a:t>
              </a:r>
              <a:endParaRPr lang="zh-CN" altLang="en-US" sz="2800" b="1" dirty="0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5D4B880-ED92-40FD-86E0-6B5859C46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6590" y="1301023"/>
              <a:ext cx="5149580" cy="694901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5716089-B5FE-4A15-A42E-171A75BBF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7508" y="2253854"/>
              <a:ext cx="8016983" cy="964242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4FE86CD-7719-44FF-BC35-13106FB33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6590" y="3347061"/>
              <a:ext cx="9145410" cy="841039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113A363-9C72-494E-B9D2-171E66958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531" y="5243677"/>
              <a:ext cx="5320493" cy="943719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8B2B5C2-01F0-426B-A8AE-5A02409ADB06}"/>
                </a:ext>
              </a:extLst>
            </p:cNvPr>
            <p:cNvSpPr txBox="1"/>
            <p:nvPr/>
          </p:nvSpPr>
          <p:spPr>
            <a:xfrm>
              <a:off x="2145389" y="4524082"/>
              <a:ext cx="88556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Transition():  separable convolution or fully-connected neural network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1CEBBEF-7ED8-4911-8F68-887E60A572A3}"/>
                </a:ext>
              </a:extLst>
            </p:cNvPr>
            <p:cNvSpPr txBox="1"/>
            <p:nvPr/>
          </p:nvSpPr>
          <p:spPr>
            <a:xfrm>
              <a:off x="9295429" y="548470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5019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64A9CFCB-402D-407D-98B1-901188B90B99}"/>
              </a:ext>
            </a:extLst>
          </p:cNvPr>
          <p:cNvGrpSpPr/>
          <p:nvPr/>
        </p:nvGrpSpPr>
        <p:grpSpPr>
          <a:xfrm>
            <a:off x="1304621" y="31632"/>
            <a:ext cx="8548226" cy="6826367"/>
            <a:chOff x="1304621" y="31632"/>
            <a:chExt cx="8548226" cy="682636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DD1B0518-A7FD-4EF0-9FB4-D2FA9364D73A}"/>
                </a:ext>
              </a:extLst>
            </p:cNvPr>
            <p:cNvSpPr txBox="1"/>
            <p:nvPr/>
          </p:nvSpPr>
          <p:spPr>
            <a:xfrm>
              <a:off x="1304621" y="663958"/>
              <a:ext cx="1556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/>
                <a:t>Decoder</a:t>
              </a:r>
              <a:endParaRPr lang="zh-CN" altLang="en-US" sz="2800" b="1" dirty="0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21199C2-F4A2-4485-84C1-7FAA98DAD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8144" y="31632"/>
              <a:ext cx="7074703" cy="6826367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D66FEBC-9180-467D-9557-26C82AA0B947}"/>
                </a:ext>
              </a:extLst>
            </p:cNvPr>
            <p:cNvSpPr txBox="1"/>
            <p:nvPr/>
          </p:nvSpPr>
          <p:spPr>
            <a:xfrm>
              <a:off x="4729254" y="5068029"/>
              <a:ext cx="888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Q, K, V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57F5216-DAE3-4178-AF4F-78D58D125D77}"/>
                </a:ext>
              </a:extLst>
            </p:cNvPr>
            <p:cNvSpPr txBox="1"/>
            <p:nvPr/>
          </p:nvSpPr>
          <p:spPr>
            <a:xfrm>
              <a:off x="6331880" y="314701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K, V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4DF09C6-6FD2-4411-8CC1-3C20F3303F71}"/>
                </a:ext>
              </a:extLst>
            </p:cNvPr>
            <p:cNvSpPr txBox="1"/>
            <p:nvPr/>
          </p:nvSpPr>
          <p:spPr>
            <a:xfrm>
              <a:off x="8525470" y="4055589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Q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AB5C05D-C374-4271-B922-38FDCEF727F7}"/>
                </a:ext>
              </a:extLst>
            </p:cNvPr>
            <p:cNvSpPr txBox="1"/>
            <p:nvPr/>
          </p:nvSpPr>
          <p:spPr>
            <a:xfrm>
              <a:off x="4888913" y="1795058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H</a:t>
              </a:r>
              <a:r>
                <a:rPr lang="en-US" altLang="zh-CN" b="1" baseline="30000" dirty="0">
                  <a:solidFill>
                    <a:srgbClr val="FF0000"/>
                  </a:solidFill>
                </a:rPr>
                <a:t>t</a:t>
              </a:r>
              <a:endParaRPr lang="zh-CN" altLang="en-US" b="1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62E4038-4662-4396-842E-77BF34E268A3}"/>
                </a:ext>
              </a:extLst>
            </p:cNvPr>
            <p:cNvSpPr txBox="1"/>
            <p:nvPr/>
          </p:nvSpPr>
          <p:spPr>
            <a:xfrm>
              <a:off x="3556141" y="3636477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A</a:t>
              </a:r>
              <a:r>
                <a:rPr lang="en-US" altLang="zh-CN" b="1" baseline="30000" dirty="0">
                  <a:solidFill>
                    <a:srgbClr val="FF0000"/>
                  </a:solidFill>
                </a:rPr>
                <a:t>t</a:t>
              </a:r>
              <a:endParaRPr lang="zh-CN" altLang="en-US" b="1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83EE481-9120-4A36-8F4B-AC98945551E2}"/>
                </a:ext>
              </a:extLst>
            </p:cNvPr>
            <p:cNvSpPr txBox="1"/>
            <p:nvPr/>
          </p:nvSpPr>
          <p:spPr>
            <a:xfrm>
              <a:off x="4683568" y="5640004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P</a:t>
              </a:r>
              <a:r>
                <a:rPr lang="en-US" altLang="zh-CN" b="1" baseline="30000" dirty="0">
                  <a:solidFill>
                    <a:srgbClr val="FF0000"/>
                  </a:solidFill>
                </a:rPr>
                <a:t>t</a:t>
              </a:r>
              <a:endParaRPr lang="zh-CN" altLang="en-US" b="1" baseline="30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2885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6D83495-DBF7-4CBA-8125-E679010428FB}"/>
              </a:ext>
            </a:extLst>
          </p:cNvPr>
          <p:cNvGrpSpPr/>
          <p:nvPr/>
        </p:nvGrpSpPr>
        <p:grpSpPr>
          <a:xfrm>
            <a:off x="713365" y="481875"/>
            <a:ext cx="11011137" cy="5982990"/>
            <a:chOff x="713365" y="301324"/>
            <a:chExt cx="11011137" cy="5982990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FEE20DD3-C36F-4ACD-8930-1990AE48B9FE}"/>
                </a:ext>
              </a:extLst>
            </p:cNvPr>
            <p:cNvSpPr txBox="1"/>
            <p:nvPr/>
          </p:nvSpPr>
          <p:spPr>
            <a:xfrm>
              <a:off x="713365" y="301324"/>
              <a:ext cx="4825360" cy="12363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 dirty="0"/>
                <a:t>Experiments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CN" sz="2400" b="1" dirty="0"/>
                <a:t> BABI QUESTION-ANSWERING</a:t>
              </a: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4AD40D9-8E78-4ABF-9067-3E19813A7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365" y="1822975"/>
              <a:ext cx="11011137" cy="4461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0151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83DA4AE-74F7-4D4B-9F86-877E24F0C94F}"/>
              </a:ext>
            </a:extLst>
          </p:cNvPr>
          <p:cNvSpPr txBox="1"/>
          <p:nvPr/>
        </p:nvSpPr>
        <p:spPr>
          <a:xfrm>
            <a:off x="893685" y="481875"/>
            <a:ext cx="4259499" cy="590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2. SUBJECT-VERB Agreement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7BCBD1-B28A-4ED4-8B9A-4CE0E4BBF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26" y="1333742"/>
            <a:ext cx="10503348" cy="489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9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93</Words>
  <Application>Microsoft Office PowerPoint</Application>
  <PresentationFormat>宽屏</PresentationFormat>
  <Paragraphs>31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宏威</dc:creator>
  <cp:lastModifiedBy>陈 宏威</cp:lastModifiedBy>
  <cp:revision>17</cp:revision>
  <dcterms:created xsi:type="dcterms:W3CDTF">2019-11-18T02:13:53Z</dcterms:created>
  <dcterms:modified xsi:type="dcterms:W3CDTF">2019-11-18T07:01:47Z</dcterms:modified>
</cp:coreProperties>
</file>