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8" r:id="rId9"/>
    <p:sldId id="262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6D-CFC1-42D3-B14C-C830A3C56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EDBC-9F56-465C-9869-EC964A0701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6D-CFC1-42D3-B14C-C830A3C56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EDBC-9F56-465C-9869-EC964A0701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6D-CFC1-42D3-B14C-C830A3C56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EDBC-9F56-465C-9869-EC964A0701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6D-CFC1-42D3-B14C-C830A3C56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EDBC-9F56-465C-9869-EC964A0701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6D-CFC1-42D3-B14C-C830A3C56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EDBC-9F56-465C-9869-EC964A0701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6D-CFC1-42D3-B14C-C830A3C56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EDBC-9F56-465C-9869-EC964A0701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6D-CFC1-42D3-B14C-C830A3C56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EDBC-9F56-465C-9869-EC964A0701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6D-CFC1-42D3-B14C-C830A3C56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EDBC-9F56-465C-9869-EC964A0701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6D-CFC1-42D3-B14C-C830A3C56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EDBC-9F56-465C-9869-EC964A0701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6D-CFC1-42D3-B14C-C830A3C56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EDBC-9F56-465C-9869-EC964A0701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6D-CFC1-42D3-B14C-C830A3C56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EDBC-9F56-465C-9869-EC964A0701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606D-CFC1-42D3-B14C-C830A3C56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2EDBC-9F56-465C-9869-EC964A07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3041" y="2416462"/>
            <a:ext cx="9498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Analysis of Irregular Spatial Data with Machine Learning: 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Classification of Building Patterns with a Graph Convolutional Neural Network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(2018)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51" y="911840"/>
            <a:ext cx="10226698" cy="58263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3760" y="388620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Model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75" y="854690"/>
            <a:ext cx="11344223" cy="12621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3975" y="331470"/>
            <a:ext cx="2032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Experiment</a:t>
            </a:r>
            <a:endParaRPr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59" y="2875425"/>
            <a:ext cx="9114882" cy="3233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58352" y="2044005"/>
            <a:ext cx="92752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Datasets:</a:t>
            </a:r>
            <a:endParaRPr lang="en-US" altLang="zh-CN" sz="2800" b="1" dirty="0"/>
          </a:p>
          <a:p>
            <a:r>
              <a:rPr lang="en-US" altLang="zh-CN" sz="2800" b="1" dirty="0"/>
              <a:t>	</a:t>
            </a:r>
            <a:endParaRPr lang="en-US" altLang="zh-CN" sz="2800" b="1" dirty="0"/>
          </a:p>
          <a:p>
            <a:r>
              <a:rPr lang="en-US" altLang="zh-CN" sz="2800" b="1" dirty="0"/>
              <a:t>	Building Pattern Classification: regular or irregular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1531" y="1241088"/>
            <a:ext cx="4754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Motivation:	irregularity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31" y="2868930"/>
            <a:ext cx="8726118" cy="24863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341120" y="453716"/>
            <a:ext cx="9821011" cy="5887201"/>
            <a:chOff x="1341120" y="385136"/>
            <a:chExt cx="9821011" cy="5887201"/>
          </a:xfrm>
        </p:grpSpPr>
        <p:sp>
          <p:nvSpPr>
            <p:cNvPr id="2" name="文本框 1"/>
            <p:cNvSpPr txBox="1"/>
            <p:nvPr/>
          </p:nvSpPr>
          <p:spPr>
            <a:xfrm>
              <a:off x="1348740" y="385136"/>
              <a:ext cx="41408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Graph Fourier transform</a:t>
              </a:r>
              <a:endParaRPr lang="zh-CN" altLang="en-US" sz="2800" b="1" dirty="0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478" y="1118546"/>
              <a:ext cx="5358949" cy="94206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478" y="2141842"/>
              <a:ext cx="4322685" cy="1067754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341120" y="3482666"/>
              <a:ext cx="3768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Convolution on graph</a:t>
              </a:r>
              <a:endParaRPr lang="zh-CN" altLang="en-US" sz="2800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478" y="4314125"/>
              <a:ext cx="4818484" cy="91089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120" y="5533256"/>
              <a:ext cx="9821011" cy="7390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79" y="11430"/>
            <a:ext cx="109288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11530" y="971550"/>
            <a:ext cx="10214907" cy="4503419"/>
            <a:chOff x="811530" y="971550"/>
            <a:chExt cx="10214907" cy="4503419"/>
          </a:xfrm>
        </p:grpSpPr>
        <p:sp>
          <p:nvSpPr>
            <p:cNvPr id="2" name="文本框 1"/>
            <p:cNvSpPr txBox="1"/>
            <p:nvPr/>
          </p:nvSpPr>
          <p:spPr>
            <a:xfrm>
              <a:off x="811530" y="971550"/>
              <a:ext cx="93394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Polynomial approximation for fast localized convolution</a:t>
              </a:r>
              <a:endParaRPr lang="zh-CN" altLang="en-US" sz="2800" b="1" dirty="0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3603" y="2337488"/>
              <a:ext cx="3675269" cy="121353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563" y="4497652"/>
              <a:ext cx="9860874" cy="9773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45515" y="986155"/>
            <a:ext cx="19246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 b="1"/>
              <a:t>Chebyshev</a:t>
            </a:r>
            <a:endParaRPr lang="en-US" sz="28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530" y="1793240"/>
            <a:ext cx="6772275" cy="552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2894965"/>
            <a:ext cx="2479040" cy="974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30" y="4020820"/>
            <a:ext cx="2733040" cy="968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515" y="5573395"/>
            <a:ext cx="3248025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1" y="2006347"/>
            <a:ext cx="12051829" cy="407974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0643" y="548640"/>
            <a:ext cx="8233344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Graph is an ideal tool to describe the relationships between multiple objects: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	Delaunay triangulation (DT) and Minimum Spanning Tree (MST)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2470" y="376337"/>
            <a:ext cx="6814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Delaunay triangulation (Delaunay</a:t>
            </a:r>
            <a:r>
              <a:rPr lang="zh-CN" altLang="en-US" sz="2400" b="1" dirty="0"/>
              <a:t>三角剖分算法</a:t>
            </a:r>
            <a:r>
              <a:rPr lang="en-US" altLang="zh-CN" sz="2400" b="1" dirty="0"/>
              <a:t>)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1449704"/>
            <a:ext cx="4345305" cy="434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732" y="1536381"/>
            <a:ext cx="5532368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265172" y="4208765"/>
            <a:ext cx="6474849" cy="2307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、除了端点，平面图中的边不包含点集中的任何点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、没有相交边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、平面图中所有的面都是三角面，</a:t>
            </a:r>
            <a:r>
              <a:rPr lang="zh-CN" altLang="en-US" dirty="0"/>
              <a:t>且所有三角面的合集是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所有点集合的凸包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4</a:t>
            </a:r>
            <a:r>
              <a:rPr lang="zh-CN" altLang="en-US" sz="2000" dirty="0"/>
              <a:t>、任意四点不能共圆</a:t>
            </a:r>
            <a:endParaRPr lang="zh-CN" altLang="en-US" sz="2000" dirty="0"/>
          </a:p>
        </p:txBody>
      </p:sp>
      <p:sp>
        <p:nvSpPr>
          <p:cNvPr id="6" name="AutoShape 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WPS 演示</Application>
  <PresentationFormat>宽屏</PresentationFormat>
  <Paragraphs>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等线</vt:lpstr>
      <vt:lpstr>微软雅黑</vt:lpstr>
      <vt:lpstr>Arial Unicode MS</vt:lpstr>
      <vt:lpstr>等线 Light</vt:lpstr>
      <vt:lpstr>Calibri</vt:lpstr>
      <vt:lpstr>宋体</vt:lpstr>
      <vt:lpstr>Noto Sans Symbols2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宏威</dc:creator>
  <cp:lastModifiedBy>hwc</cp:lastModifiedBy>
  <cp:revision>35</cp:revision>
  <dcterms:created xsi:type="dcterms:W3CDTF">2019-11-23T09:35:28Z</dcterms:created>
  <dcterms:modified xsi:type="dcterms:W3CDTF">2019-11-23T09:35:28Z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