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6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3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1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2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9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1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7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3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ABC0-7374-44F1-A2C0-89D4163D515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5D46-760D-417D-B7EF-8E900E85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90801" y="2294021"/>
            <a:ext cx="6930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Revisiting Graph Neural </a:t>
            </a:r>
            <a:r>
              <a:rPr lang="en-US" altLang="zh-CN" sz="3200" b="1" dirty="0" smtClean="0"/>
              <a:t>Networks: All We </a:t>
            </a:r>
            <a:r>
              <a:rPr lang="en-US" altLang="zh-CN" sz="3200" b="1" dirty="0"/>
              <a:t>Have is Low-Pass </a:t>
            </a:r>
            <a:r>
              <a:rPr lang="en-US" altLang="zh-CN" sz="3200" b="1" dirty="0" smtClean="0"/>
              <a:t>Filters</a:t>
            </a:r>
          </a:p>
          <a:p>
            <a:pPr algn="ctr"/>
            <a:r>
              <a:rPr lang="en-US" altLang="zh-CN" sz="3200" b="1" dirty="0" smtClean="0"/>
              <a:t>(GFNN)(2019)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3039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6716" y="1090863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Datasets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7079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0568" y="1203159"/>
            <a:ext cx="8614394" cy="34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/>
              <a:t>Motivation</a:t>
            </a:r>
          </a:p>
          <a:p>
            <a:pPr>
              <a:lnSpc>
                <a:spcPct val="125000"/>
              </a:lnSpc>
            </a:pPr>
            <a:endParaRPr lang="en-US" altLang="zh-CN" sz="2800" b="1" dirty="0" smtClean="0"/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400" b="1" dirty="0" smtClean="0"/>
              <a:t>the graph structure only provides a means to denoise the data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400" b="1" dirty="0" smtClean="0"/>
              <a:t>graph neural networks only perform low-pass filtering on feature vectors and do not have the non-linear manifold learning property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965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52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11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97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48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陈 宏威</cp:lastModifiedBy>
  <cp:revision>9</cp:revision>
  <dcterms:created xsi:type="dcterms:W3CDTF">2019-10-11T01:58:40Z</dcterms:created>
  <dcterms:modified xsi:type="dcterms:W3CDTF">2019-10-14T03:20:51Z</dcterms:modified>
</cp:coreProperties>
</file>