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2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0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1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4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3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3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1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BD18A-51B5-43A8-BFCD-E4292D36E32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BCCE-14B7-4A13-9CC2-7F848EDDC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72156" y="989397"/>
            <a:ext cx="9717875" cy="4624688"/>
            <a:chOff x="1278371" y="786197"/>
            <a:chExt cx="9717875" cy="46246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309" y="1496333"/>
              <a:ext cx="3992550" cy="9264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278371" y="786197"/>
              <a:ext cx="6319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Normalized Mutual Information (NMI) [0,1] 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108" y="2900384"/>
              <a:ext cx="1973700" cy="117086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258" y="4360558"/>
              <a:ext cx="2405850" cy="5275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258" y="4888091"/>
              <a:ext cx="3173400" cy="45033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916246" y="4087446"/>
              <a:ext cx="50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Since it is 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normalized</a:t>
              </a:r>
              <a:r>
                <a:rPr lang="en-US" altLang="zh-CN" sz="2000" b="1" dirty="0" smtClean="0"/>
                <a:t> we can measure and compare the NMI between different clusterings having different number of clusters 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8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97036" y="358114"/>
            <a:ext cx="10218821" cy="6387105"/>
            <a:chOff x="997036" y="358114"/>
            <a:chExt cx="10218821" cy="63871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036" y="358114"/>
              <a:ext cx="4724510" cy="266644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816" y="3342443"/>
              <a:ext cx="4456951" cy="14861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8934" y="3560553"/>
              <a:ext cx="1340524" cy="44873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0816" y="5232401"/>
              <a:ext cx="3847583" cy="129510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1395" y="5232401"/>
              <a:ext cx="948111" cy="4728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757" y="358114"/>
              <a:ext cx="4837501" cy="2470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757" y="3083667"/>
              <a:ext cx="4773001" cy="232243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1998" y="5983658"/>
              <a:ext cx="2612250" cy="5725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55257" y="5567919"/>
              <a:ext cx="2760600" cy="117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7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1</cp:revision>
  <dcterms:created xsi:type="dcterms:W3CDTF">2019-09-26T01:41:25Z</dcterms:created>
  <dcterms:modified xsi:type="dcterms:W3CDTF">2019-09-26T01:42:06Z</dcterms:modified>
</cp:coreProperties>
</file>