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78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854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622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5501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33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978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262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40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4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79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02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96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Athletes are better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Awari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Mean GPA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35918" y="2052116"/>
            <a:ext cx="2945732" cy="399782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Students with an athleticism higher than 5, and lower than 5, had their GPAs’ compared.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57" y="2052116"/>
            <a:ext cx="6362149" cy="45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8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Hours Spent on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82469" y="2052116"/>
            <a:ext cx="3087670" cy="4491154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Athletes on average spent more time on homework than non-athletes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95" y="2052116"/>
            <a:ext cx="6078028" cy="44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GPA per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18809" y="2367092"/>
            <a:ext cx="2601951" cy="423690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Most ivy leagues do well in terms of GPA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Penn state is worse than </a:t>
            </a:r>
            <a:r>
              <a:rPr lang="en-US" dirty="0" err="1" smtClean="0"/>
              <a:t>rutgers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67092"/>
            <a:ext cx="7202744" cy="42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Athletes Per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94702" y="2367092"/>
            <a:ext cx="3482898" cy="445398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Cal Tech &amp; Harvard has the most athletes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Schools with More athletes have a Higher average </a:t>
            </a:r>
            <a:r>
              <a:rPr lang="en-US" dirty="0" err="1" smtClean="0"/>
              <a:t>Gpa</a:t>
            </a:r>
            <a:r>
              <a:rPr lang="en-US" dirty="0" smtClean="0"/>
              <a:t> with the exception of Rutgers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6456336" cy="46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Athletes spend more time studying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71678" y="2214694"/>
            <a:ext cx="3705921" cy="407639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Athletes spend more hours studying at these Schools as well.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6522224" cy="40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8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 smtClean="0"/>
              <a:t>Athletes spend more time studying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Athletes get into better schools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Athletes Get better grades 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471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96</TotalTime>
  <Words>116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</vt:lpstr>
      <vt:lpstr>Tw Cen MT</vt:lpstr>
      <vt:lpstr>Arial</vt:lpstr>
      <vt:lpstr>Droplet</vt:lpstr>
      <vt:lpstr>Athletes are better students</vt:lpstr>
      <vt:lpstr>Mean GPA</vt:lpstr>
      <vt:lpstr>Hours Spent on Homework</vt:lpstr>
      <vt:lpstr>GPA per school</vt:lpstr>
      <vt:lpstr>Athletes Per School</vt:lpstr>
      <vt:lpstr>Athletes spend more time studying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Athletes are better students</dc:title>
  <dc:creator>Microsoft Office User</dc:creator>
  <cp:lastModifiedBy>Microsoft Office User</cp:lastModifiedBy>
  <cp:revision>11</cp:revision>
  <dcterms:created xsi:type="dcterms:W3CDTF">2018-02-21T23:37:33Z</dcterms:created>
  <dcterms:modified xsi:type="dcterms:W3CDTF">2018-02-22T01:13:59Z</dcterms:modified>
</cp:coreProperties>
</file>