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51"/>
  </p:normalViewPr>
  <p:slideViewPr>
    <p:cSldViewPr snapToGrid="0" snapToObjects="1">
      <p:cViewPr varScale="1">
        <p:scale>
          <a:sx n="119" d="100"/>
          <a:sy n="119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5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8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0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7C7B-83B8-6944-AD11-7E2BB9D83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Prediction Challenge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812A8-F103-4E4D-BB88-8B815A7A5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51F-1230-9047-8F18-311A4244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65467"/>
            <a:ext cx="5490224" cy="3173505"/>
          </a:xfrm>
        </p:spPr>
        <p:txBody>
          <a:bodyPr anchor="ctr"/>
          <a:lstStyle/>
          <a:p>
            <a:r>
              <a:rPr lang="en-US" dirty="0"/>
              <a:t>Finding Predictors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78484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788-2A6E-C243-980C-E25A0983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E9D1-37F4-2647-8CA6-E77CB2F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431" y="4008411"/>
            <a:ext cx="5080000" cy="22693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 all the vars. creates the tree shown above.</a:t>
            </a:r>
          </a:p>
          <a:p>
            <a:pPr>
              <a:lnSpc>
                <a:spcPct val="150000"/>
              </a:lnSpc>
            </a:pPr>
            <a:r>
              <a:rPr lang="en-US" dirty="0"/>
              <a:t>Most Listened To Song, Shoe Size, and Days Since Last Doctor Visit are promising variables to use.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DB8B-827B-2E44-B82A-B6EDC2EF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31" y="518600"/>
            <a:ext cx="5080000" cy="326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80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43FC-8A30-E649-BA14-A58EE813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Herring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2AB4-65CD-2A46-A087-1BC00BE7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829722"/>
            <a:ext cx="6281873" cy="22220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Average Accuracy Subset: 0.79. It turns out that: Most Listened To Song, does not provide enough gain to the accuracy to include it into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24FFA-EBF4-9841-B4AF-AA3151E9B349}"/>
              </a:ext>
            </a:extLst>
          </p:cNvPr>
          <p:cNvSpPr txBox="1"/>
          <p:nvPr/>
        </p:nvSpPr>
        <p:spPr>
          <a:xfrm>
            <a:off x="888631" y="5927464"/>
            <a:ext cx="9357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tree &lt;- </a:t>
            </a:r>
            <a:r>
              <a:rPr lang="en-US" sz="1100" dirty="0" err="1"/>
              <a:t>rpart</a:t>
            </a:r>
            <a:r>
              <a:rPr lang="en-US" sz="1100" dirty="0"/>
              <a:t>(Party ~ </a:t>
            </a:r>
            <a:r>
              <a:rPr lang="en-US" sz="1100" dirty="0" err="1"/>
              <a:t>Most_Listened_To_Song</a:t>
            </a:r>
            <a:r>
              <a:rPr lang="en-US" sz="1100" dirty="0"/>
              <a:t> + </a:t>
            </a:r>
            <a:r>
              <a:rPr lang="en-US" sz="1100" dirty="0" err="1"/>
              <a:t>Shoe_Size</a:t>
            </a:r>
            <a:r>
              <a:rPr lang="en-US" sz="1100" dirty="0"/>
              <a:t> + </a:t>
            </a:r>
            <a:r>
              <a:rPr lang="en-US" sz="1100" dirty="0" err="1"/>
              <a:t>Days_Since_Last_Doctor_Visit</a:t>
            </a:r>
            <a:r>
              <a:rPr lang="en-US" sz="1100" dirty="0"/>
              <a:t>, data = train, control = </a:t>
            </a:r>
            <a:r>
              <a:rPr lang="en-US" sz="1100" dirty="0" err="1"/>
              <a:t>rpart.control</a:t>
            </a:r>
            <a:r>
              <a:rPr lang="en-US" sz="1100" dirty="0"/>
              <a:t>(</a:t>
            </a:r>
            <a:r>
              <a:rPr lang="en-US" sz="1100" dirty="0" err="1"/>
              <a:t>minsplit</a:t>
            </a:r>
            <a:r>
              <a:rPr lang="en-US" sz="1100" dirty="0"/>
              <a:t> = 60))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68C71-7880-C040-B555-D1D5919DE81C}"/>
              </a:ext>
            </a:extLst>
          </p:cNvPr>
          <p:cNvSpPr/>
          <p:nvPr/>
        </p:nvSpPr>
        <p:spPr>
          <a:xfrm>
            <a:off x="888631" y="616842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prp</a:t>
            </a:r>
            <a:r>
              <a:rPr lang="en-US" sz="1100" dirty="0"/>
              <a:t>(tree, type =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30B8D-8887-6143-B847-06E01720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320338"/>
            <a:ext cx="5886626" cy="3784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A7DE-DE67-284F-A513-0CF3A4459D68}"/>
              </a:ext>
            </a:extLst>
          </p:cNvPr>
          <p:cNvSpPr/>
          <p:nvPr/>
        </p:nvSpPr>
        <p:spPr>
          <a:xfrm>
            <a:off x="888631" y="6430039"/>
            <a:ext cx="23679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cross_validate</a:t>
            </a:r>
            <a:r>
              <a:rPr lang="en-US" sz="1100" dirty="0"/>
              <a:t>(train, tree, 10, 0.8)</a:t>
            </a:r>
          </a:p>
        </p:txBody>
      </p:sp>
    </p:spTree>
    <p:extLst>
      <p:ext uri="{BB962C8B-B14F-4D97-AF65-F5344CB8AC3E}">
        <p14:creationId xmlns:p14="http://schemas.microsoft.com/office/powerpoint/2010/main" val="328796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F455-56A7-FE40-B908-87EA0846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18FC-5C40-904C-B9E0-844B99C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732904"/>
            <a:ext cx="6281873" cy="17492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Removing music provides a way higher average!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0.95375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3142E-39DA-E541-BD4F-0E1C76E9B625}"/>
              </a:ext>
            </a:extLst>
          </p:cNvPr>
          <p:cNvSpPr/>
          <p:nvPr/>
        </p:nvSpPr>
        <p:spPr>
          <a:xfrm>
            <a:off x="888631" y="5482165"/>
            <a:ext cx="7739002" cy="31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tree &lt;- </a:t>
            </a:r>
            <a:r>
              <a:rPr lang="en-US" sz="1100" dirty="0" err="1"/>
              <a:t>rpart</a:t>
            </a:r>
            <a:r>
              <a:rPr lang="en-US" sz="1100" dirty="0"/>
              <a:t>(Party ~ </a:t>
            </a:r>
            <a:r>
              <a:rPr lang="en-US" sz="1100" dirty="0" err="1"/>
              <a:t>Days_Since_Last_Doctor_Visit</a:t>
            </a:r>
            <a:r>
              <a:rPr lang="en-US" sz="1100" dirty="0"/>
              <a:t> + </a:t>
            </a:r>
            <a:r>
              <a:rPr lang="en-US" sz="1100" dirty="0" err="1"/>
              <a:t>Shoe_Size</a:t>
            </a:r>
            <a:r>
              <a:rPr lang="en-US" sz="1100" dirty="0"/>
              <a:t>, data = train, control = </a:t>
            </a:r>
            <a:r>
              <a:rPr lang="en-US" sz="1100" dirty="0" err="1"/>
              <a:t>rpart.control</a:t>
            </a:r>
            <a:r>
              <a:rPr lang="en-US" sz="1100" dirty="0"/>
              <a:t>(</a:t>
            </a:r>
            <a:r>
              <a:rPr lang="en-US" sz="1100" dirty="0" err="1"/>
              <a:t>minsplit</a:t>
            </a:r>
            <a:r>
              <a:rPr lang="en-US" sz="1100" dirty="0"/>
              <a:t> = 60))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783EE-2D40-B54A-BB52-C9FD9A80BFE0}"/>
              </a:ext>
            </a:extLst>
          </p:cNvPr>
          <p:cNvSpPr/>
          <p:nvPr/>
        </p:nvSpPr>
        <p:spPr>
          <a:xfrm>
            <a:off x="888631" y="5640028"/>
            <a:ext cx="1399742" cy="31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prp</a:t>
            </a:r>
            <a:r>
              <a:rPr lang="en-US" sz="1100" dirty="0"/>
              <a:t>(tree, type =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198BB-641B-C143-B637-AA71366E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318890"/>
            <a:ext cx="5843595" cy="3756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82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AF42-4A75-B940-A890-75902587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432F-2204-6248-8A2E-C5D04F90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Not all trees that r-part creates will be useful to you if it doesn’t improve your accuracy.</a:t>
            </a:r>
          </a:p>
          <a:p>
            <a:pPr>
              <a:lnSpc>
                <a:spcPct val="150000"/>
              </a:lnSpc>
            </a:pPr>
            <a:r>
              <a:rPr lang="en-US" dirty="0"/>
              <a:t>You need to be able to distinguish different variables from one another and </a:t>
            </a:r>
            <a:r>
              <a:rPr lang="en-US"/>
              <a:t>locate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45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{D70B9D8E-C802-9149-AAC1-90B394912C7D}tf16401369</Template>
  <TotalTime>92</TotalTime>
  <Words>229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Prediction Challenge 3</vt:lpstr>
      <vt:lpstr>Finding Predictors From the Dataset</vt:lpstr>
      <vt:lpstr>Testing all values</vt:lpstr>
      <vt:lpstr>Red Herring</vt:lpstr>
      <vt:lpstr>Create a new tree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3</dc:title>
  <dc:creator>Microsoft Office User</dc:creator>
  <cp:lastModifiedBy>Microsoft Office User</cp:lastModifiedBy>
  <cp:revision>10</cp:revision>
  <dcterms:created xsi:type="dcterms:W3CDTF">2018-04-12T19:22:06Z</dcterms:created>
  <dcterms:modified xsi:type="dcterms:W3CDTF">2018-04-14T02:54:53Z</dcterms:modified>
</cp:coreProperties>
</file>