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/>
    <p:restoredTop sz="94651"/>
  </p:normalViewPr>
  <p:slideViewPr>
    <p:cSldViewPr snapToGrid="0" snapToObjects="1">
      <p:cViewPr varScale="1">
        <p:scale>
          <a:sx n="119" d="100"/>
          <a:sy n="119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75F-185F-2D45-AE51-ACE440C9B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Challenge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E0A9C-0728-8B4E-AB44-0042333F5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</a:t>
            </a:r>
            <a:r>
              <a:rPr lang="en-US" dirty="0" err="1"/>
              <a:t>Awari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8311-7509-AB40-BADD-0FDA33DB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ED57-48C0-7F4E-A7DA-84556E09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Around 55,000 different objects, 7 different variables.</a:t>
            </a:r>
          </a:p>
          <a:p>
            <a:pPr>
              <a:lnSpc>
                <a:spcPct val="150000"/>
              </a:lnSpc>
            </a:pPr>
            <a:r>
              <a:rPr lang="en-US" dirty="0"/>
              <a:t>P1, P2, Friends, Years Known, Type Of Interaction, Duration Of Interaction, Moon Phase.</a:t>
            </a:r>
          </a:p>
        </p:txBody>
      </p:sp>
    </p:spTree>
    <p:extLst>
      <p:ext uri="{BB962C8B-B14F-4D97-AF65-F5344CB8AC3E}">
        <p14:creationId xmlns:p14="http://schemas.microsoft.com/office/powerpoint/2010/main" val="30330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CA3F-E300-7946-93AC-D334E018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D3E6-40D8-DD4B-9BAC-59FF06850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806368"/>
            <a:ext cx="6281873" cy="12454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It’s a complete mess, no pattern to see directly from the data and its frequency.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12AEF-9777-C34C-8E79-0D7489C3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688489"/>
            <a:ext cx="6405588" cy="41178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654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3DEF-542D-D643-8F00-5576B27D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EC18-EF60-CC4F-A5EB-354FEE3D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806366"/>
            <a:ext cx="6281873" cy="12454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we put all the data into </a:t>
            </a:r>
            <a:r>
              <a:rPr lang="en-US" dirty="0" err="1"/>
              <a:t>rpart</a:t>
            </a:r>
            <a:r>
              <a:rPr lang="en-US" dirty="0"/>
              <a:t>, all that comes out is relationships based on names. But it couldn’t be that the names themselves are the relationship?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5109D-A0CA-B64A-B23A-0E2EA996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6" y="842724"/>
            <a:ext cx="5725261" cy="3963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060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58FF-AA4B-7C45-A21D-58BE1AF1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rpart</a:t>
            </a:r>
            <a:r>
              <a:rPr lang="en-US" dirty="0"/>
              <a:t>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9625-CA4D-EE4F-913F-08BDC1C7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806366"/>
            <a:ext cx="6281873" cy="12454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Removing the names from </a:t>
            </a:r>
            <a:r>
              <a:rPr lang="en-US" dirty="0" err="1"/>
              <a:t>rpart</a:t>
            </a:r>
            <a:r>
              <a:rPr lang="en-US" dirty="0"/>
              <a:t> give us this. Hint that names are the relationships. To make sure look for a pattern anyway.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CCE48-8349-5841-BEE5-BC082162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6" y="855215"/>
            <a:ext cx="5843595" cy="4045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863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62F1-17F8-1A45-BA36-97E67B68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3C2A-2B08-9340-9142-8309CA28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333029"/>
            <a:ext cx="6281873" cy="205163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P1 + P2 is the relation between the Boolean Friends, seems to be the only constant from the data. I tried multiplying, adding, dividing number to find a hidden pattern but none emanate.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B45A78-EC7C-6147-9C70-F06E47B3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1398961"/>
            <a:ext cx="6796970" cy="2665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694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27A4-E206-0848-8A52-C70D3048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unique </a:t>
            </a:r>
            <a:r>
              <a:rPr lang="en-US" dirty="0" err="1"/>
              <a:t>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18B3-9EAF-7C49-B604-EB7B991C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806366"/>
            <a:ext cx="6281873" cy="1777313"/>
          </a:xfrm>
        </p:spPr>
        <p:txBody>
          <a:bodyPr>
            <a:normAutofit/>
          </a:bodyPr>
          <a:lstStyle/>
          <a:p>
            <a:r>
              <a:rPr lang="en-US" dirty="0" err="1"/>
              <a:t>df</a:t>
            </a:r>
            <a:r>
              <a:rPr lang="en-US" dirty="0"/>
              <a:t> &lt;- unique(train)</a:t>
            </a:r>
          </a:p>
          <a:p>
            <a:r>
              <a:rPr lang="en-US" dirty="0"/>
              <a:t>10,000 different unique relationships.</a:t>
            </a:r>
          </a:p>
          <a:p>
            <a:r>
              <a:rPr lang="en-US" dirty="0"/>
              <a:t>100 unique relationships per. individual.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D0156-9018-D242-BADA-FFCECC80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437566"/>
            <a:ext cx="3429000" cy="436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48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E171-F56E-A34F-9073-CBF597AA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the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85E9-ECBC-F24B-90AD-AE155B60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10,000 unique relationships, 54,702 instances of those relationships</a:t>
            </a:r>
          </a:p>
          <a:p>
            <a:pPr>
              <a:lnSpc>
                <a:spcPct val="150000"/>
              </a:lnSpc>
            </a:pPr>
            <a:r>
              <a:rPr lang="en-US" dirty="0"/>
              <a:t>Time to do a nested for-loop is </a:t>
            </a:r>
            <a:r>
              <a:rPr lang="en-US" b="1" i="1" dirty="0"/>
              <a:t>absurdly long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Hashmap</a:t>
            </a:r>
            <a:r>
              <a:rPr lang="en-US" dirty="0"/>
              <a:t>? </a:t>
            </a:r>
            <a:r>
              <a:rPr lang="en-US" b="1" dirty="0"/>
              <a:t>Subsets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for(</a:t>
            </a:r>
            <a:r>
              <a:rPr lang="en-US" sz="1200" dirty="0" err="1"/>
              <a:t>i</a:t>
            </a:r>
            <a:r>
              <a:rPr lang="en-US" sz="1200" dirty="0"/>
              <a:t> in 1:nrow(test)){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temp &lt;- subset(</a:t>
            </a:r>
            <a:r>
              <a:rPr lang="en-US" sz="1200" dirty="0" err="1"/>
              <a:t>df</a:t>
            </a:r>
            <a:r>
              <a:rPr lang="en-US" sz="1200" dirty="0"/>
              <a:t>, Person_1 == </a:t>
            </a:r>
            <a:r>
              <a:rPr lang="en-US" sz="1200" dirty="0" err="1"/>
              <a:t>toString</a:t>
            </a:r>
            <a:r>
              <a:rPr lang="en-US" sz="1200" dirty="0"/>
              <a:t>(test[</a:t>
            </a:r>
            <a:r>
              <a:rPr lang="en-US" sz="1200" dirty="0" err="1"/>
              <a:t>i</a:t>
            </a:r>
            <a:r>
              <a:rPr lang="en-US" sz="1200" dirty="0"/>
              <a:t>, "Person_1"]))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current &lt;- subset(temp, Person_2 == </a:t>
            </a:r>
            <a:r>
              <a:rPr lang="en-US" sz="1200" dirty="0" err="1"/>
              <a:t>toString</a:t>
            </a:r>
            <a:r>
              <a:rPr lang="en-US" sz="1200" dirty="0"/>
              <a:t>(test[</a:t>
            </a:r>
            <a:r>
              <a:rPr lang="en-US" sz="1200" dirty="0" err="1"/>
              <a:t>i</a:t>
            </a:r>
            <a:r>
              <a:rPr lang="en-US" sz="1200" dirty="0"/>
              <a:t>, "Person_2"]))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test[</a:t>
            </a:r>
            <a:r>
              <a:rPr lang="en-US" sz="1200" dirty="0" err="1"/>
              <a:t>i</a:t>
            </a:r>
            <a:r>
              <a:rPr lang="en-US" sz="1200" dirty="0"/>
              <a:t>,]$Friends &lt;- current[1,]$Friends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551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20A3-DAEA-D949-9615-AFC66CAE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BF28-E4D3-AA46-A805-80B844B8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R, is highly optimized for data processing. Leverage their functions over your own.</a:t>
            </a:r>
          </a:p>
          <a:p>
            <a:pPr>
              <a:lnSpc>
                <a:spcPct val="150000"/>
              </a:lnSpc>
            </a:pPr>
            <a:r>
              <a:rPr lang="en-US" dirty="0"/>
              <a:t>It sometimes is the obvious answer.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Rpart</a:t>
            </a:r>
            <a:r>
              <a:rPr lang="en-US" dirty="0"/>
              <a:t> cant do it all.</a:t>
            </a:r>
          </a:p>
        </p:txBody>
      </p:sp>
    </p:spTree>
    <p:extLst>
      <p:ext uri="{BB962C8B-B14F-4D97-AF65-F5344CB8AC3E}">
        <p14:creationId xmlns:p14="http://schemas.microsoft.com/office/powerpoint/2010/main" val="16006008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274</TotalTime>
  <Words>301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Prediction Challenge 5</vt:lpstr>
      <vt:lpstr>Visualizing Data</vt:lpstr>
      <vt:lpstr>Years Known</vt:lpstr>
      <vt:lpstr>rpart</vt:lpstr>
      <vt:lpstr>rpart cont.</vt:lpstr>
      <vt:lpstr>Finding the pattern</vt:lpstr>
      <vt:lpstr>Creating a unique df</vt:lpstr>
      <vt:lpstr>Coding the relationships</vt:lpstr>
      <vt:lpstr>Take-aways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5</dc:title>
  <dc:creator>Microsoft Office User</dc:creator>
  <cp:lastModifiedBy>Microsoft Office User</cp:lastModifiedBy>
  <cp:revision>22</cp:revision>
  <dcterms:created xsi:type="dcterms:W3CDTF">2018-04-23T22:26:38Z</dcterms:created>
  <dcterms:modified xsi:type="dcterms:W3CDTF">2018-04-24T03:01:28Z</dcterms:modified>
</cp:coreProperties>
</file>