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58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651"/>
  </p:normalViewPr>
  <p:slideViewPr>
    <p:cSldViewPr snapToGrid="0" snapToObjects="1">
      <p:cViewPr varScale="1">
        <p:scale>
          <a:sx n="121" d="100"/>
          <a:sy n="121" d="100"/>
        </p:scale>
        <p:origin x="2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3/21/18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3/21/18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99831-2521-6E45-B8DB-439EB6965C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Best complementary products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0B61D7-3A33-514A-A227-D336C82E63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Ali </a:t>
            </a:r>
            <a:r>
              <a:rPr lang="en-US" dirty="0" err="1"/>
              <a:t>awari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447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AF19B-E0B8-0842-B924-BCDAA42A3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Soda + Steak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81430F-EDA2-DC4C-9E81-E2823E8C19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0910" y="2142067"/>
            <a:ext cx="3796316" cy="364913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600" dirty="0"/>
              <a:t>Purchasing soda &amp; steak together has a permutation value of 0.047, which is below .05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C405603-DC06-E549-BCE6-3749A2EE0D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1" y="2142067"/>
            <a:ext cx="5320863" cy="3990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059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BAF19-8144-F343-8825-FECB90B8A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Soda + Fish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B639B3-0916-0446-A712-53DEE354BD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7034" y="2142067"/>
            <a:ext cx="3670192" cy="364913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200" dirty="0"/>
              <a:t>Purchasing soda &amp; steak together has a permutation value of 0.004, which is below .05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6F29ED-DD87-D546-8091-9561857DF1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1" y="2142067"/>
            <a:ext cx="5412048" cy="4059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953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6938B-EBD5-E945-B2DA-9627B8647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Soda + Cookies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9888A-3AE3-7E4F-90F5-E4D31087DA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234" y="2142067"/>
            <a:ext cx="3974991" cy="364913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200" dirty="0"/>
              <a:t>Purchasing soda &amp; steak together has a permutation value of 0.012, which is below .05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CDE4E1-A5FB-EE42-A67B-66A1F8A10E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142067"/>
            <a:ext cx="5384022" cy="4038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140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73505-766D-3041-8A9D-2989E7697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 + FISH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C4B71-4E19-7A44-904F-F148669D44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8455" y="2142067"/>
            <a:ext cx="4258772" cy="364913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200" dirty="0"/>
              <a:t>Purchasing soda &amp; steak together has a permutation value of 0.005, which is below .05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3860DC-8CBD-DF42-8777-5F61C162FB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1" y="2065867"/>
            <a:ext cx="5189482" cy="3892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455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081E5-C11C-0843-AF42-32D69C7A5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Steak + Salt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551A9-FC8D-DB4B-B131-558516F438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4787" y="2142067"/>
            <a:ext cx="3922440" cy="364913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200" dirty="0"/>
              <a:t>Purchasing soda &amp; steak together has a permutation value of 0.025, which is below .05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AB82C3-DBD8-4142-98D2-A50FF44219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1" y="2065867"/>
            <a:ext cx="5221014" cy="391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348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5B417-0B8A-CB46-85C8-3816A0381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A9E42-2F7B-1F42-AFC0-C585AB4690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200" dirty="0"/>
              <a:t>From the p-values discovered it seems that soda is common complementary item.</a:t>
            </a:r>
          </a:p>
          <a:p>
            <a:pPr>
              <a:lnSpc>
                <a:spcPct val="150000"/>
              </a:lnSpc>
            </a:pPr>
            <a:r>
              <a:rPr lang="en-US" sz="2200" dirty="0"/>
              <a:t>Tea and Fish are apparently a good combo.</a:t>
            </a:r>
          </a:p>
          <a:p>
            <a:pPr>
              <a:lnSpc>
                <a:spcPct val="150000"/>
              </a:lnSpc>
            </a:pPr>
            <a:r>
              <a:rPr lang="en-US" sz="2200" dirty="0"/>
              <a:t>Steaks need salt.</a:t>
            </a:r>
          </a:p>
        </p:txBody>
      </p:sp>
    </p:spTree>
    <p:extLst>
      <p:ext uri="{BB962C8B-B14F-4D97-AF65-F5344CB8AC3E}">
        <p14:creationId xmlns:p14="http://schemas.microsoft.com/office/powerpoint/2010/main" val="38483940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271</TotalTime>
  <Words>132</Words>
  <Application>Microsoft Macintosh PowerPoint</Application>
  <PresentationFormat>Widescreen</PresentationFormat>
  <Paragraphs>16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Celestial</vt:lpstr>
      <vt:lpstr>Best complementary products</vt:lpstr>
      <vt:lpstr>Soda + Steak</vt:lpstr>
      <vt:lpstr>Soda + Fish</vt:lpstr>
      <vt:lpstr>Soda + Cookies</vt:lpstr>
      <vt:lpstr>TEA + FISH</vt:lpstr>
      <vt:lpstr>Steak + Salt</vt:lpstr>
      <vt:lpstr>Conclusion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Best complementary products</dc:title>
  <dc:creator>Microsoft Office User</dc:creator>
  <cp:lastModifiedBy>Microsoft Office User</cp:lastModifiedBy>
  <cp:revision>7</cp:revision>
  <dcterms:created xsi:type="dcterms:W3CDTF">2018-03-21T19:36:06Z</dcterms:created>
  <dcterms:modified xsi:type="dcterms:W3CDTF">2018-03-22T00:07:35Z</dcterms:modified>
</cp:coreProperties>
</file>