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AB3A824-1A51-4B26-AD58-A6D8E14F6C04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8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6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7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5059C3-6A89-4494-99FF-5A4D6FFD50EB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954B2F-12DE-47F5-8894-472B206D2E1E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30E46F-7819-4ACF-B48B-48222C2ACC88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4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21D9284-D300-4297-87F7-E791DCC15DB1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4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1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08FD-37FB-B74D-9A3A-3AD28C0FD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DA297-7CAF-AF41-9BEF-9CBBD0357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Awari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4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E113-B1BE-4F41-9A9B-ACCEF36C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08C1-0D2A-FC41-804D-589AE58C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After cross validating, and using the test dataset. I arrived at an error level that I am satisfied with.</a:t>
            </a:r>
          </a:p>
          <a:p>
            <a:pPr>
              <a:lnSpc>
                <a:spcPct val="150000"/>
              </a:lnSpc>
            </a:pPr>
            <a:r>
              <a:rPr lang="en-US" dirty="0"/>
              <a:t>I understand some will individuals will have a significantly lower error compared to mine (equal to or lower than 2%) but I am satisfied with my error.</a:t>
            </a:r>
          </a:p>
          <a:p>
            <a:pPr>
              <a:lnSpc>
                <a:spcPct val="150000"/>
              </a:lnSpc>
            </a:pPr>
            <a:r>
              <a:rPr lang="en-US" dirty="0"/>
              <a:t>6.75%</a:t>
            </a:r>
          </a:p>
        </p:txBody>
      </p:sp>
    </p:spTree>
    <p:extLst>
      <p:ext uri="{BB962C8B-B14F-4D97-AF65-F5344CB8AC3E}">
        <p14:creationId xmlns:p14="http://schemas.microsoft.com/office/powerpoint/2010/main" val="20022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CFCC-9AE7-8B4B-94D7-9B9E48EA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404194"/>
          </a:xfrm>
        </p:spPr>
        <p:txBody>
          <a:bodyPr/>
          <a:lstStyle/>
          <a:p>
            <a:r>
              <a:rPr lang="en-US" dirty="0"/>
              <a:t>Finding indicators/patterns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A7558-4299-B340-8613-14CF2663D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 ~ GRADE ~ PARTICIPATION ~ LEAVING EARLY ~ ASKING QUESTIONS</a:t>
            </a:r>
          </a:p>
        </p:txBody>
      </p:sp>
    </p:spTree>
    <p:extLst>
      <p:ext uri="{BB962C8B-B14F-4D97-AF65-F5344CB8AC3E}">
        <p14:creationId xmlns:p14="http://schemas.microsoft.com/office/powerpoint/2010/main" val="27192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E1F5-5795-374B-8F0C-92814337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666544"/>
          </a:xfrm>
        </p:spPr>
        <p:txBody>
          <a:bodyPr>
            <a:normAutofit fontScale="90000"/>
          </a:bodyPr>
          <a:lstStyle/>
          <a:p>
            <a:r>
              <a:rPr lang="en-US" dirty="0"/>
              <a:t>Score vs.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B463-8CED-A54B-84DB-8D53272A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64" y="2725238"/>
            <a:ext cx="3668111" cy="1881352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/>
                </a:solidFill>
              </a:rPr>
              <a:t>From this boxplot, it is clear that scores has a direct influence over grades.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68D85-11C3-944F-AC7D-6800964B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96" y="1135118"/>
            <a:ext cx="7009170" cy="5006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802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9936-1BAC-8147-B626-08E64546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8" y="2276351"/>
            <a:ext cx="3651839" cy="992365"/>
          </a:xfrm>
        </p:spPr>
        <p:txBody>
          <a:bodyPr>
            <a:noAutofit/>
          </a:bodyPr>
          <a:lstStyle/>
          <a:p>
            <a:r>
              <a:rPr lang="en-US" sz="3600" dirty="0"/>
              <a:t>Grade vs. Participation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64C3-A5D5-AE45-8135-14271AFF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57" y="3047999"/>
            <a:ext cx="3651839" cy="16185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There is a less pronounced pattern in participation relative to grade.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3E2C0-BC23-1248-9A5B-EE2CB9D8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086" y="1129643"/>
            <a:ext cx="7019421" cy="5013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976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EF15-6995-5247-A0DD-AB791ADD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255331"/>
            <a:ext cx="3498979" cy="1002875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other stuff out.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2675-5DCF-8348-ABEC-9A35FD3F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09" y="803186"/>
            <a:ext cx="7073553" cy="5156180"/>
          </a:xfrm>
        </p:spPr>
        <p:txBody>
          <a:bodyPr>
            <a:normAutofit/>
          </a:bodyPr>
          <a:lstStyle/>
          <a:p>
            <a:r>
              <a:rPr lang="en-US" dirty="0"/>
              <a:t>table(subset(M2018_train, GRADE == "A")$ASKS_QUESTIONS)</a:t>
            </a:r>
          </a:p>
          <a:p>
            <a:pPr marL="0" indent="0">
              <a:buNone/>
            </a:pPr>
            <a:r>
              <a:rPr lang="en-US" dirty="0"/>
              <a:t>always     never    sometimes </a:t>
            </a:r>
          </a:p>
          <a:p>
            <a:pPr marL="0" indent="0">
              <a:buNone/>
            </a:pPr>
            <a:r>
              <a:rPr lang="en-US" dirty="0"/>
              <a:t>    83            59	       61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table(subset(M2018_train, GRADE == "A")$LEAVES_EARLY)</a:t>
            </a:r>
          </a:p>
          <a:p>
            <a:pPr marL="0" indent="0">
              <a:buNone/>
            </a:pPr>
            <a:r>
              <a:rPr lang="en-US" dirty="0"/>
              <a:t>always    never    rarely</a:t>
            </a:r>
          </a:p>
          <a:p>
            <a:pPr marL="0" indent="0">
              <a:buNone/>
            </a:pPr>
            <a:r>
              <a:rPr lang="en-US" dirty="0"/>
              <a:t>    66           80           57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222C0-581D-D942-AD69-613A5C9BC434}"/>
              </a:ext>
            </a:extLst>
          </p:cNvPr>
          <p:cNvSpPr txBox="1"/>
          <p:nvPr/>
        </p:nvSpPr>
        <p:spPr>
          <a:xfrm>
            <a:off x="888631" y="3121571"/>
            <a:ext cx="3498979" cy="170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There may be a pattern here, but if one were to model this, I believe it will create an over-fit model</a:t>
            </a:r>
          </a:p>
        </p:txBody>
      </p:sp>
    </p:spTree>
    <p:extLst>
      <p:ext uri="{BB962C8B-B14F-4D97-AF65-F5344CB8AC3E}">
        <p14:creationId xmlns:p14="http://schemas.microsoft.com/office/powerpoint/2010/main" val="285113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2161-FA6E-C64C-BFE2-E765CC2B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115002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Maximums &amp; Minimums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1043-1873-EF40-9D2D-8421E9F7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455" y="803186"/>
            <a:ext cx="6936827" cy="5248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summary(subset(M2018_train, GRADE == ”Letter”)$SCORE)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Max: 99.88 &amp; Min: 66.99 = 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Max: 82.37 &amp; Min: 59.01 = 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Max: 69.25 &amp; Min: 43.04 = 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Max: 54.91 &amp; Min: 22.59 = 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Max: 35.09 &amp; Min: 2.22 = F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138C2-ADF7-C34E-A086-55D9C6C3021D}"/>
              </a:ext>
            </a:extLst>
          </p:cNvPr>
          <p:cNvSpPr txBox="1"/>
          <p:nvPr/>
        </p:nvSpPr>
        <p:spPr>
          <a:xfrm>
            <a:off x="959620" y="3427497"/>
            <a:ext cx="3427990" cy="128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Minimum isn’t useful here, but maximum provides ranges of numbers</a:t>
            </a:r>
          </a:p>
        </p:txBody>
      </p:sp>
    </p:spTree>
    <p:extLst>
      <p:ext uri="{BB962C8B-B14F-4D97-AF65-F5344CB8AC3E}">
        <p14:creationId xmlns:p14="http://schemas.microsoft.com/office/powerpoint/2010/main" val="27502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E201-B0D0-6242-AD30-CA013DA6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411262"/>
          </a:xfrm>
        </p:spPr>
        <p:txBody>
          <a:bodyPr>
            <a:normAutofit/>
          </a:bodyPr>
          <a:lstStyle/>
          <a:p>
            <a:r>
              <a:rPr lang="en-US" dirty="0"/>
              <a:t>Taking a deeper look at the overlap cases.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61C3-04F1-D949-888F-B903ACC2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is a clear overlap of minimums and maximums in scores between different grades.</a:t>
            </a:r>
          </a:p>
          <a:p>
            <a:pPr>
              <a:lnSpc>
                <a:spcPct val="150000"/>
              </a:lnSpc>
            </a:pPr>
            <a:r>
              <a:rPr lang="en-US" dirty="0"/>
              <a:t>What could cause this overlap? My initial hypothesis was that the less pronounced pattern, participation, or leaving class / asking questions, influenced these grades.</a:t>
            </a:r>
          </a:p>
          <a:p>
            <a:pPr>
              <a:lnSpc>
                <a:spcPct val="150000"/>
              </a:lnSpc>
            </a:pPr>
            <a:r>
              <a:rPr lang="en-US" dirty="0"/>
              <a:t>I could not find a strong indication that asking questions or leaving class influenced these overlap grades, however participation, in a small but significant amount of cases showed such indication of changing grades.</a:t>
            </a:r>
          </a:p>
        </p:txBody>
      </p:sp>
    </p:spTree>
    <p:extLst>
      <p:ext uri="{BB962C8B-B14F-4D97-AF65-F5344CB8AC3E}">
        <p14:creationId xmlns:p14="http://schemas.microsoft.com/office/powerpoint/2010/main" val="339116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D8CA-212E-1142-8AB8-3BB8D478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38401"/>
          </a:xfrm>
        </p:spPr>
        <p:txBody>
          <a:bodyPr anchor="ctr"/>
          <a:lstStyle/>
          <a:p>
            <a:r>
              <a:rPr lang="en-US" dirty="0"/>
              <a:t>Logic: using computers to predict</a:t>
            </a:r>
          </a:p>
        </p:txBody>
      </p:sp>
    </p:spTree>
    <p:extLst>
      <p:ext uri="{BB962C8B-B14F-4D97-AF65-F5344CB8AC3E}">
        <p14:creationId xmlns:p14="http://schemas.microsoft.com/office/powerpoint/2010/main" val="18323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8CF9-E572-4D47-9008-B9F09DAC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230F-ECD6-5040-883D-8739609B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following logic stems from my attempt to encapsulate the default ranges, with the overlap grades, including playing around with the numbers.</a:t>
            </a:r>
          </a:p>
          <a:p>
            <a:pPr marL="0" indent="0">
              <a:buNone/>
            </a:pPr>
            <a:r>
              <a:rPr lang="en-US" dirty="0"/>
              <a:t>[SCORE &gt;= 23 &amp; PARTICIPATION &gt;= .51] &lt;- ‘D’</a:t>
            </a:r>
          </a:p>
          <a:p>
            <a:pPr marL="0" indent="0">
              <a:buNone/>
            </a:pPr>
            <a:r>
              <a:rPr lang="en-US" dirty="0"/>
              <a:t>[SCORE &gt;= 34] &lt;- 'D'</a:t>
            </a:r>
          </a:p>
          <a:p>
            <a:pPr marL="0" indent="0">
              <a:buNone/>
            </a:pPr>
            <a:r>
              <a:rPr lang="en-US" dirty="0"/>
              <a:t>[SCORE &gt;= 43 &amp; PARTICIPATION &gt;= .55] &lt;- 'C'</a:t>
            </a:r>
          </a:p>
          <a:p>
            <a:pPr marL="0" indent="0">
              <a:buNone/>
            </a:pPr>
            <a:r>
              <a:rPr lang="en-US" dirty="0"/>
              <a:t>[SCORE &gt;= 52] &lt;- 'C'</a:t>
            </a:r>
          </a:p>
          <a:p>
            <a:pPr marL="0" indent="0">
              <a:buNone/>
            </a:pPr>
            <a:r>
              <a:rPr lang="en-US" dirty="0"/>
              <a:t>[SCORE &gt;= 59 &amp; PARTICIPATION &gt;= .51] &lt;- 'B'</a:t>
            </a:r>
          </a:p>
          <a:p>
            <a:pPr marL="0" indent="0">
              <a:buNone/>
            </a:pPr>
            <a:r>
              <a:rPr lang="en-US" dirty="0"/>
              <a:t>[SCORE &gt;= 68] &lt;- 'B'</a:t>
            </a:r>
          </a:p>
          <a:p>
            <a:pPr marL="0" indent="0">
              <a:buNone/>
            </a:pPr>
            <a:r>
              <a:rPr lang="en-US" dirty="0"/>
              <a:t>[SCORE &gt;= 73 &amp; PARTICIPATION &gt;= .51] &lt;- 'A'</a:t>
            </a:r>
          </a:p>
          <a:p>
            <a:pPr marL="0" indent="0">
              <a:buNone/>
            </a:pPr>
            <a:r>
              <a:rPr lang="en-US" dirty="0"/>
              <a:t>[SCORE &gt;= 80] &lt;- 'A'</a:t>
            </a:r>
          </a:p>
        </p:txBody>
      </p:sp>
    </p:spTree>
    <p:extLst>
      <p:ext uri="{BB962C8B-B14F-4D97-AF65-F5344CB8AC3E}">
        <p14:creationId xmlns:p14="http://schemas.microsoft.com/office/powerpoint/2010/main" val="1717067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{D70B9D8E-C802-9149-AAC1-90B394912C7D}tf16401369</Template>
  <TotalTime>62</TotalTime>
  <Words>450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Prediction Challenge #1</vt:lpstr>
      <vt:lpstr>Finding indicators/patterns</vt:lpstr>
      <vt:lpstr>Score vs. Grade</vt:lpstr>
      <vt:lpstr>Grade vs. Participation </vt:lpstr>
      <vt:lpstr>Checking other stuff out.</vt:lpstr>
      <vt:lpstr>Maximums &amp; Minimums</vt:lpstr>
      <vt:lpstr>Taking a deeper look at the overlap cases.</vt:lpstr>
      <vt:lpstr>Logic: using computers to predict</vt:lpstr>
      <vt:lpstr>Building a model</vt:lpstr>
      <vt:lpstr>Error(s)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#1</dc:title>
  <dc:creator>Microsoft Office User</dc:creator>
  <cp:lastModifiedBy>Microsoft Office User</cp:lastModifiedBy>
  <cp:revision>11</cp:revision>
  <dcterms:created xsi:type="dcterms:W3CDTF">2018-03-27T19:32:34Z</dcterms:created>
  <dcterms:modified xsi:type="dcterms:W3CDTF">2018-03-27T22:08:50Z</dcterms:modified>
</cp:coreProperties>
</file>