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4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6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3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06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9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Gun Control is effective.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Awari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aka87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 Law Level Versus Guns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161" y="2336873"/>
            <a:ext cx="5164621" cy="35993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Things To Note: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Strict Gun Laws have shown to be effective in limiting the amount of gun use to zero in this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73"/>
            <a:ext cx="5378742" cy="37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Monetary Damage of Weapons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136" y="2336873"/>
            <a:ext cx="5510309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Cumulatively, Loose Gun Laws create the greatest amount of monetary damage at: </a:t>
            </a:r>
            <a:r>
              <a:rPr lang="en-US" dirty="0" smtClean="0"/>
              <a:t>$</a:t>
            </a:r>
            <a:r>
              <a:rPr lang="is-IS" b="1" dirty="0" smtClean="0"/>
              <a:t>13,185,874</a:t>
            </a:r>
            <a:r>
              <a:rPr lang="is-IS" dirty="0" smtClean="0"/>
              <a:t>.</a:t>
            </a:r>
            <a:r>
              <a:rPr lang="is-IS" sz="1800" dirty="0" smtClean="0"/>
              <a:t>28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Medium Gun Laws: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fi-FI" b="1" dirty="0" smtClean="0"/>
              <a:t>1,486,873</a:t>
            </a:r>
            <a:r>
              <a:rPr lang="fi-FI" dirty="0" smtClean="0"/>
              <a:t>.</a:t>
            </a:r>
            <a:r>
              <a:rPr lang="fi-FI" sz="1800" dirty="0" smtClean="0"/>
              <a:t>13</a:t>
            </a:r>
          </a:p>
          <a:p>
            <a:pPr>
              <a:lnSpc>
                <a:spcPct val="150000"/>
              </a:lnSpc>
            </a:pPr>
            <a:r>
              <a:rPr lang="fi-FI" sz="1600" dirty="0" err="1" smtClean="0"/>
              <a:t>Strict</a:t>
            </a:r>
            <a:r>
              <a:rPr lang="fi-FI" sz="1600" dirty="0" smtClean="0"/>
              <a:t> Gun </a:t>
            </a:r>
            <a:r>
              <a:rPr lang="fi-FI" sz="1600" dirty="0" err="1" smtClean="0"/>
              <a:t>Laws</a:t>
            </a:r>
            <a:r>
              <a:rPr lang="fi-FI" sz="1600" dirty="0" smtClean="0"/>
              <a:t>: </a:t>
            </a:r>
            <a:br>
              <a:rPr lang="fi-FI" sz="1600" dirty="0" smtClean="0"/>
            </a:br>
            <a:r>
              <a:rPr lang="fi-FI" dirty="0" smtClean="0"/>
              <a:t>$</a:t>
            </a:r>
            <a:r>
              <a:rPr lang="is-IS" b="1" dirty="0" smtClean="0"/>
              <a:t>23,482</a:t>
            </a:r>
            <a:r>
              <a:rPr lang="is-IS" dirty="0" smtClean="0"/>
              <a:t>.</a:t>
            </a:r>
            <a:r>
              <a:rPr lang="is-IS" sz="1800" dirty="0" smtClean="0"/>
              <a:t>97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" y="2336873"/>
            <a:ext cx="6066718" cy="2747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780" y="5252224"/>
            <a:ext cx="5464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gun laws are loose, the amount of monetary damage guns cause is so high, it dwarfs all other damages caused by different types of weapons.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Usage of Different Weapons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853" y="2336872"/>
            <a:ext cx="3893382" cy="42869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Guns are the highest used weapon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Guns only exist in places with Medium Gun Laws, and Loose Gun Laws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336872"/>
            <a:ext cx="6812705" cy="42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Monetary Damage Per 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6868" y="2336873"/>
            <a:ext cx="3536543" cy="41865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difference between the average amount of monetary damage caused by weapons in this data set clearly shows, how devastating guns are.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73"/>
            <a:ext cx="6857903" cy="342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8971" y="5923106"/>
            <a:ext cx="480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/>
              <a:t>215 </a:t>
            </a:r>
            <a:r>
              <a:rPr lang="en-US" sz="1600" dirty="0" smtClean="0"/>
              <a:t>times more than all other weapons combined!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785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52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Guns cause the greatest amount of cumulative Monetary Damage.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Guns are used on average, to do larger amounts of damage.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Guns are used more often than any other weapon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Strict Gun Laws, according to this dataset limit the use guns to 0.</a:t>
            </a:r>
          </a:p>
          <a:p>
            <a:pPr>
              <a:lnSpc>
                <a:spcPct val="150000"/>
              </a:lnSpc>
            </a:pPr>
            <a:r>
              <a:rPr lang="en-US" dirty="0"/>
              <a:t>Strict Gun </a:t>
            </a:r>
            <a:r>
              <a:rPr lang="en-US" dirty="0" smtClean="0"/>
              <a:t>Laws are effective in limiting the amount of damages that guns cause.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18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1112</TotalTime>
  <Words>220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Mangal</vt:lpstr>
      <vt:lpstr>Trebuchet MS</vt:lpstr>
      <vt:lpstr>Arial</vt:lpstr>
      <vt:lpstr>Berlin</vt:lpstr>
      <vt:lpstr>Why Gun Control is effective.</vt:lpstr>
      <vt:lpstr>Gun Law Level Versus Guns Use</vt:lpstr>
      <vt:lpstr>Monetary Damage of Weapons</vt:lpstr>
      <vt:lpstr>The Usage of Different Weapons</vt:lpstr>
      <vt:lpstr>Average Monetary Damage Per Weapon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Gun Control is effective.</dc:title>
  <dc:creator>Microsoft Office User</dc:creator>
  <cp:lastModifiedBy>Microsoft Office User</cp:lastModifiedBy>
  <cp:revision>22</cp:revision>
  <dcterms:created xsi:type="dcterms:W3CDTF">2018-02-09T01:25:29Z</dcterms:created>
  <dcterms:modified xsi:type="dcterms:W3CDTF">2018-02-13T22:36:59Z</dcterms:modified>
</cp:coreProperties>
</file>