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79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9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8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1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4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C68C0-124B-DF47-99DD-C1382BC690D0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1A5A-EA1A-5642-B2BC-A4EC9FC7C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91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6C5B-7DCD-C94D-A4CE-53F5FB6D2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Challenge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30DD-C3A3-914E-8539-0CF6FBD3D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 </a:t>
            </a:r>
            <a:r>
              <a:rPr lang="en-US" dirty="0" err="1"/>
              <a:t>Awari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9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EF67-FF98-A247-82FF-748D546B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my tree looks like.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E9A1-BAC7-144B-8246-ACB56D02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66" y="1825624"/>
            <a:ext cx="4175233" cy="4486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higher percentage of predictability comes from </a:t>
            </a:r>
            <a:r>
              <a:rPr lang="en-US" i="1" dirty="0"/>
              <a:t>scores </a:t>
            </a:r>
            <a:r>
              <a:rPr lang="en-US" dirty="0"/>
              <a:t>and </a:t>
            </a:r>
            <a:r>
              <a:rPr lang="en-US" i="1" dirty="0"/>
              <a:t>participation</a:t>
            </a:r>
            <a:r>
              <a:rPr lang="en-US" dirty="0"/>
              <a:t>, which make up a majority of the tree.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72630-DDE3-4B43-A8E9-9F5C0CE9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981700" cy="4486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032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EA44-38BB-A946-95A4-C6CF9980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2816D-7997-744B-9EDA-9085CE7F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524" y="1825625"/>
            <a:ext cx="4028090" cy="46172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Examining different trees, by </a:t>
            </a:r>
            <a:r>
              <a:rPr lang="en-US" b="1" dirty="0"/>
              <a:t>excluding</a:t>
            </a:r>
            <a:r>
              <a:rPr lang="en-US" dirty="0"/>
              <a:t> </a:t>
            </a:r>
            <a:r>
              <a:rPr lang="en-US" i="1" dirty="0"/>
              <a:t>participation</a:t>
            </a:r>
            <a:r>
              <a:rPr lang="en-US" dirty="0"/>
              <a:t> and </a:t>
            </a:r>
            <a:r>
              <a:rPr lang="en-US" i="1" dirty="0"/>
              <a:t>score</a:t>
            </a:r>
            <a:r>
              <a:rPr lang="en-US" dirty="0"/>
              <a:t> led me to find a pattern less significant pattern based around “Leaving Early” and “Asks Questions”.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4B4BD-2C50-1F44-9DEB-7E93C6E33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56288" cy="4617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19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47AE-213E-2346-895B-A118CD92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B77A-203B-D64F-A4D0-429D0C44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069" y="2194560"/>
            <a:ext cx="4832131" cy="4024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Seeing how you can use scores to predict the tree also might give some insight into how well our model will predict the final 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5FE93-9539-6D44-B7A8-0B3336A5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94559"/>
            <a:ext cx="5365500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7D38-4C24-764C-8925-EBE7C8E6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6395545" cy="1293028"/>
          </a:xfrm>
        </p:spPr>
        <p:txBody>
          <a:bodyPr/>
          <a:lstStyle/>
          <a:p>
            <a:r>
              <a:rPr lang="en-US" dirty="0"/>
              <a:t>Error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232E7-60D1-5340-9D99-EAA80F22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994" y="2194560"/>
            <a:ext cx="6758151" cy="40241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err="1"/>
              <a:t>accuracy_subset</a:t>
            </a:r>
            <a:r>
              <a:rPr lang="en-US" dirty="0"/>
              <a:t> </a:t>
            </a:r>
            <a:r>
              <a:rPr lang="en-US" dirty="0" err="1"/>
              <a:t>accuracy_all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1       0.8154762    0.8750000</a:t>
            </a:r>
          </a:p>
          <a:p>
            <a:pPr>
              <a:lnSpc>
                <a:spcPct val="150000"/>
              </a:lnSpc>
            </a:pPr>
            <a:r>
              <a:rPr lang="en-US" dirty="0"/>
              <a:t>2       0.8154762    0.9107143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accuracy rates I receive are lower than my previous attempts at predicting the dataset, so I may submit my old data as well.</a:t>
            </a:r>
          </a:p>
        </p:txBody>
      </p:sp>
    </p:spTree>
    <p:extLst>
      <p:ext uri="{BB962C8B-B14F-4D97-AF65-F5344CB8AC3E}">
        <p14:creationId xmlns:p14="http://schemas.microsoft.com/office/powerpoint/2010/main" val="218935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CBB1-9A83-3C47-B421-3C95FEC9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4C03-5EF0-5C4B-8B21-A68D13A6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178" y="2194560"/>
            <a:ext cx="8784021" cy="40241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Using a decision tree will unmask multiple hidden patterns given there exists one if the current setup of data. It allows researchers to quickly analyze data and  test hypothesis’s on data.</a:t>
            </a:r>
          </a:p>
          <a:p>
            <a:pPr>
              <a:lnSpc>
                <a:spcPct val="150000"/>
              </a:lnSpc>
            </a:pPr>
            <a:r>
              <a:rPr lang="en-US" dirty="0"/>
              <a:t>Decision trees cannot see patterns that have to do with manipulating your data and lacks customizability to a certain extent, so using a tree with custom code may give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1883221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{995037C9-4BAB-CA4E-A3EC-A11214BE405B}tf10001079</Template>
  <TotalTime>37</TotalTime>
  <Words>201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Prediction Challenge #2</vt:lpstr>
      <vt:lpstr>What my tree looks like.</vt:lpstr>
      <vt:lpstr>A different tree</vt:lpstr>
      <vt:lpstr>Score Tree</vt:lpstr>
      <vt:lpstr>Error Rate</vt:lpstr>
      <vt:lpstr>Conclusion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#2</dc:title>
  <dc:creator>Microsoft Office User</dc:creator>
  <cp:lastModifiedBy>Microsoft Office User</cp:lastModifiedBy>
  <cp:revision>10</cp:revision>
  <dcterms:created xsi:type="dcterms:W3CDTF">2018-04-06T21:56:17Z</dcterms:created>
  <dcterms:modified xsi:type="dcterms:W3CDTF">2018-04-06T22:34:15Z</dcterms:modified>
</cp:coreProperties>
</file>