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羅艾多" userId="b0893f4a-1ab3-421a-ae62-c1be6f2bea4a" providerId="ADAL" clId="{A810B07E-0599-4A54-A7FB-83B3B8C74FAC}"/>
    <pc:docChg chg="custSel addSld modSld">
      <pc:chgData name="羅艾多" userId="b0893f4a-1ab3-421a-ae62-c1be6f2bea4a" providerId="ADAL" clId="{A810B07E-0599-4A54-A7FB-83B3B8C74FAC}" dt="2022-01-07T07:18:03.270" v="165" actId="1076"/>
      <pc:docMkLst>
        <pc:docMk/>
      </pc:docMkLst>
      <pc:sldChg chg="addSp delSp modSp mod">
        <pc:chgData name="羅艾多" userId="b0893f4a-1ab3-421a-ae62-c1be6f2bea4a" providerId="ADAL" clId="{A810B07E-0599-4A54-A7FB-83B3B8C74FAC}" dt="2022-01-07T07:14:05.353" v="47" actId="1036"/>
        <pc:sldMkLst>
          <pc:docMk/>
          <pc:sldMk cId="2279085932" sldId="259"/>
        </pc:sldMkLst>
        <pc:spChg chg="mod">
          <ac:chgData name="羅艾多" userId="b0893f4a-1ab3-421a-ae62-c1be6f2bea4a" providerId="ADAL" clId="{A810B07E-0599-4A54-A7FB-83B3B8C74FAC}" dt="2022-01-07T07:13:55.084" v="38" actId="114"/>
          <ac:spMkLst>
            <pc:docMk/>
            <pc:sldMk cId="2279085932" sldId="259"/>
            <ac:spMk id="4" creationId="{3FECD7F0-A13B-4549-87F0-D3E97458371B}"/>
          </ac:spMkLst>
        </pc:spChg>
        <pc:spChg chg="del mod">
          <ac:chgData name="羅艾多" userId="b0893f4a-1ab3-421a-ae62-c1be6f2bea4a" providerId="ADAL" clId="{A810B07E-0599-4A54-A7FB-83B3B8C74FAC}" dt="2022-01-07T07:14:03.066" v="40" actId="478"/>
          <ac:spMkLst>
            <pc:docMk/>
            <pc:sldMk cId="2279085932" sldId="259"/>
            <ac:spMk id="5" creationId="{C10F1F04-6CD6-4749-B15B-DC19029021CF}"/>
          </ac:spMkLst>
        </pc:spChg>
        <pc:picChg chg="add mod">
          <ac:chgData name="羅艾多" userId="b0893f4a-1ab3-421a-ae62-c1be6f2bea4a" providerId="ADAL" clId="{A810B07E-0599-4A54-A7FB-83B3B8C74FAC}" dt="2022-01-07T07:12:32.550" v="26" actId="1076"/>
          <ac:picMkLst>
            <pc:docMk/>
            <pc:sldMk cId="2279085932" sldId="259"/>
            <ac:picMk id="7" creationId="{34571A15-9BC9-4BA6-A5F2-E6784A592B82}"/>
          </ac:picMkLst>
        </pc:picChg>
        <pc:picChg chg="add mod">
          <ac:chgData name="羅艾多" userId="b0893f4a-1ab3-421a-ae62-c1be6f2bea4a" providerId="ADAL" clId="{A810B07E-0599-4A54-A7FB-83B3B8C74FAC}" dt="2022-01-07T07:14:05.353" v="47" actId="1036"/>
          <ac:picMkLst>
            <pc:docMk/>
            <pc:sldMk cId="2279085932" sldId="259"/>
            <ac:picMk id="9" creationId="{DB085AE8-E291-410D-BAF8-0B39FFC54CD0}"/>
          </ac:picMkLst>
        </pc:picChg>
        <pc:picChg chg="add mod">
          <ac:chgData name="羅艾多" userId="b0893f4a-1ab3-421a-ae62-c1be6f2bea4a" providerId="ADAL" clId="{A810B07E-0599-4A54-A7FB-83B3B8C74FAC}" dt="2022-01-07T07:13:44.013" v="29" actId="1076"/>
          <ac:picMkLst>
            <pc:docMk/>
            <pc:sldMk cId="2279085932" sldId="259"/>
            <ac:picMk id="11" creationId="{41B7BA6A-E470-48D8-8B93-61AA5363095A}"/>
          </ac:picMkLst>
        </pc:picChg>
      </pc:sldChg>
      <pc:sldChg chg="addSp delSp modSp new mod modClrScheme chgLayout">
        <pc:chgData name="羅艾多" userId="b0893f4a-1ab3-421a-ae62-c1be6f2bea4a" providerId="ADAL" clId="{A810B07E-0599-4A54-A7FB-83B3B8C74FAC}" dt="2022-01-07T07:16:00.859" v="135" actId="1036"/>
        <pc:sldMkLst>
          <pc:docMk/>
          <pc:sldMk cId="1122514126" sldId="261"/>
        </pc:sldMkLst>
        <pc:spChg chg="del mod ord">
          <ac:chgData name="羅艾多" userId="b0893f4a-1ab3-421a-ae62-c1be6f2bea4a" providerId="ADAL" clId="{A810B07E-0599-4A54-A7FB-83B3B8C74FAC}" dt="2022-01-07T07:14:23.651" v="49" actId="700"/>
          <ac:spMkLst>
            <pc:docMk/>
            <pc:sldMk cId="1122514126" sldId="261"/>
            <ac:spMk id="2" creationId="{F739AE70-E28C-45B2-ABE1-3777A157BB7F}"/>
          </ac:spMkLst>
        </pc:spChg>
        <pc:spChg chg="del mod ord">
          <ac:chgData name="羅艾多" userId="b0893f4a-1ab3-421a-ae62-c1be6f2bea4a" providerId="ADAL" clId="{A810B07E-0599-4A54-A7FB-83B3B8C74FAC}" dt="2022-01-07T07:14:23.651" v="49" actId="700"/>
          <ac:spMkLst>
            <pc:docMk/>
            <pc:sldMk cId="1122514126" sldId="261"/>
            <ac:spMk id="3" creationId="{81D30B26-81ED-4C6D-B2F9-4E4AC571800F}"/>
          </ac:spMkLst>
        </pc:spChg>
        <pc:spChg chg="add mod ord">
          <ac:chgData name="羅艾多" userId="b0893f4a-1ab3-421a-ae62-c1be6f2bea4a" providerId="ADAL" clId="{A810B07E-0599-4A54-A7FB-83B3B8C74FAC}" dt="2022-01-07T07:14:59.460" v="101" actId="255"/>
          <ac:spMkLst>
            <pc:docMk/>
            <pc:sldMk cId="1122514126" sldId="261"/>
            <ac:spMk id="4" creationId="{FFA57C0E-4B96-472F-83D5-4C668CD390C3}"/>
          </ac:spMkLst>
        </pc:spChg>
        <pc:spChg chg="add del mod ord">
          <ac:chgData name="羅艾多" userId="b0893f4a-1ab3-421a-ae62-c1be6f2bea4a" providerId="ADAL" clId="{A810B07E-0599-4A54-A7FB-83B3B8C74FAC}" dt="2022-01-07T07:15:55.986" v="106" actId="478"/>
          <ac:spMkLst>
            <pc:docMk/>
            <pc:sldMk cId="1122514126" sldId="261"/>
            <ac:spMk id="5" creationId="{7512337C-5365-4FCE-A2B8-A71D5B948DAB}"/>
          </ac:spMkLst>
        </pc:spChg>
        <pc:picChg chg="add mod">
          <ac:chgData name="羅艾多" userId="b0893f4a-1ab3-421a-ae62-c1be6f2bea4a" providerId="ADAL" clId="{A810B07E-0599-4A54-A7FB-83B3B8C74FAC}" dt="2022-01-07T07:16:00.859" v="135" actId="1036"/>
          <ac:picMkLst>
            <pc:docMk/>
            <pc:sldMk cId="1122514126" sldId="261"/>
            <ac:picMk id="7" creationId="{E468F2A9-B97D-4648-BDC2-4DB5DCA0FB81}"/>
          </ac:picMkLst>
        </pc:picChg>
        <pc:picChg chg="add mod">
          <ac:chgData name="羅艾多" userId="b0893f4a-1ab3-421a-ae62-c1be6f2bea4a" providerId="ADAL" clId="{A810B07E-0599-4A54-A7FB-83B3B8C74FAC}" dt="2022-01-07T07:15:58.970" v="125" actId="1035"/>
          <ac:picMkLst>
            <pc:docMk/>
            <pc:sldMk cId="1122514126" sldId="261"/>
            <ac:picMk id="9" creationId="{7398F259-B07D-47FC-A9C8-A9DCFCE6A2AA}"/>
          </ac:picMkLst>
        </pc:picChg>
      </pc:sldChg>
      <pc:sldChg chg="addSp delSp modSp new mod modClrScheme chgLayout">
        <pc:chgData name="羅艾多" userId="b0893f4a-1ab3-421a-ae62-c1be6f2bea4a" providerId="ADAL" clId="{A810B07E-0599-4A54-A7FB-83B3B8C74FAC}" dt="2022-01-07T07:18:03.270" v="165" actId="1076"/>
        <pc:sldMkLst>
          <pc:docMk/>
          <pc:sldMk cId="1634366972" sldId="262"/>
        </pc:sldMkLst>
        <pc:spChg chg="del mod ord">
          <ac:chgData name="羅艾多" userId="b0893f4a-1ab3-421a-ae62-c1be6f2bea4a" providerId="ADAL" clId="{A810B07E-0599-4A54-A7FB-83B3B8C74FAC}" dt="2022-01-07T07:16:29.088" v="137" actId="700"/>
          <ac:spMkLst>
            <pc:docMk/>
            <pc:sldMk cId="1634366972" sldId="262"/>
            <ac:spMk id="2" creationId="{135131E3-06DB-4E1E-A445-FC060D1FEB9E}"/>
          </ac:spMkLst>
        </pc:spChg>
        <pc:spChg chg="del mod ord">
          <ac:chgData name="羅艾多" userId="b0893f4a-1ab3-421a-ae62-c1be6f2bea4a" providerId="ADAL" clId="{A810B07E-0599-4A54-A7FB-83B3B8C74FAC}" dt="2022-01-07T07:16:29.088" v="137" actId="700"/>
          <ac:spMkLst>
            <pc:docMk/>
            <pc:sldMk cId="1634366972" sldId="262"/>
            <ac:spMk id="3" creationId="{37064F43-99E0-4515-85CB-78B13AF50F07}"/>
          </ac:spMkLst>
        </pc:spChg>
        <pc:spChg chg="add mod ord">
          <ac:chgData name="羅艾多" userId="b0893f4a-1ab3-421a-ae62-c1be6f2bea4a" providerId="ADAL" clId="{A810B07E-0599-4A54-A7FB-83B3B8C74FAC}" dt="2022-01-07T07:16:36.315" v="162" actId="20577"/>
          <ac:spMkLst>
            <pc:docMk/>
            <pc:sldMk cId="1634366972" sldId="262"/>
            <ac:spMk id="4" creationId="{FF90FCCA-DF6E-4AA5-A775-FFEC2CA152FC}"/>
          </ac:spMkLst>
        </pc:spChg>
        <pc:spChg chg="add mod ord">
          <ac:chgData name="羅艾多" userId="b0893f4a-1ab3-421a-ae62-c1be6f2bea4a" providerId="ADAL" clId="{A810B07E-0599-4A54-A7FB-83B3B8C74FAC}" dt="2022-01-07T07:16:29.088" v="137" actId="700"/>
          <ac:spMkLst>
            <pc:docMk/>
            <pc:sldMk cId="1634366972" sldId="262"/>
            <ac:spMk id="5" creationId="{37E438C9-BD82-41DD-A911-D3F99E5139B7}"/>
          </ac:spMkLst>
        </pc:spChg>
        <pc:picChg chg="add mod">
          <ac:chgData name="羅艾多" userId="b0893f4a-1ab3-421a-ae62-c1be6f2bea4a" providerId="ADAL" clId="{A810B07E-0599-4A54-A7FB-83B3B8C74FAC}" dt="2022-01-07T07:18:03.270" v="165" actId="1076"/>
          <ac:picMkLst>
            <pc:docMk/>
            <pc:sldMk cId="1634366972" sldId="262"/>
            <ac:picMk id="7" creationId="{E27E90D8-47F4-4386-84EB-DE7CBCAF19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B9B5E-A504-48C2-89FA-7A8C7544066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8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CB9B5E-A504-48C2-89FA-7A8C7544066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900044-FF3F-4069-BCF1-D03151351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9D89B-3FBC-4B48-88A9-B48E7FC46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9304" y="758952"/>
            <a:ext cx="7776375" cy="3566160"/>
          </a:xfrm>
        </p:spPr>
        <p:txBody>
          <a:bodyPr>
            <a:normAutofit/>
          </a:bodyPr>
          <a:lstStyle/>
          <a:p>
            <a:pPr algn="r"/>
            <a:r>
              <a:rPr lang="en-US" sz="6400" dirty="0"/>
              <a:t>PSO &amp;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122CB-FA83-49C7-A5D2-BFD73CF6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OPTIMIZATION LAB</a:t>
            </a:r>
          </a:p>
          <a:p>
            <a:pPr algn="r"/>
            <a:r>
              <a:rPr lang="en-US" dirty="0"/>
              <a:t>2021-12-17</a:t>
            </a: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C107621E-98CE-4975-B125-E6BD8B3B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23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4">
            <a:extLst>
              <a:ext uri="{FF2B5EF4-FFF2-40B4-BE49-F238E27FC236}">
                <a16:creationId xmlns:a16="http://schemas.microsoft.com/office/drawing/2014/main" id="{4CFCD50F-4BF3-4733-BD42-5567080A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69112-6C3C-44EA-9412-4EE86870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459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1035" name="Rectangle 76">
            <a:extLst>
              <a:ext uri="{FF2B5EF4-FFF2-40B4-BE49-F238E27FC236}">
                <a16:creationId xmlns:a16="http://schemas.microsoft.com/office/drawing/2014/main" id="{97C2466A-2320-4205-BDC2-056CD8BC2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Python - Technologies - labsolution - Laboratory Information Systems (LIS)">
            <a:extLst>
              <a:ext uri="{FF2B5EF4-FFF2-40B4-BE49-F238E27FC236}">
                <a16:creationId xmlns:a16="http://schemas.microsoft.com/office/drawing/2014/main" id="{D1216362-CDB6-4E65-BAA4-1A858E677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36" y="1555934"/>
            <a:ext cx="2784700" cy="93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78">
            <a:extLst>
              <a:ext uri="{FF2B5EF4-FFF2-40B4-BE49-F238E27FC236}">
                <a16:creationId xmlns:a16="http://schemas.microsoft.com/office/drawing/2014/main" id="{C24F77B6-3AFC-4981-A39A-15994073E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622A300-A12E-4C3D-A574-71AFFA8F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40096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7D21A87-2874-4438-84BA-E02F7C632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0A69F5-520C-404C-9614-071AAE13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lab: An easy way to learn and use TensorFlow — The TensorFlow Blog">
            <a:extLst>
              <a:ext uri="{FF2B5EF4-FFF2-40B4-BE49-F238E27FC236}">
                <a16:creationId xmlns:a16="http://schemas.microsoft.com/office/drawing/2014/main" id="{985F0ACF-B842-4E0A-912C-70304FAD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752" y="3709610"/>
            <a:ext cx="2295082" cy="10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AEB3-A626-4639-BE79-773C0751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459" y="2198914"/>
            <a:ext cx="482128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NumPy Arrays review (again).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Velocity Update Equations.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PSO – The 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Genetic Algorithm.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D683B1-E7B7-4AF5-8BF1-00757F13F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07ECB0-AC96-4F4F-AB0C-44EA1353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59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02140-0400-4F90-912E-EA3D5DA5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N-dimensional arrays indexing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73FE3-69F4-49BD-92DD-33722471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Tips About Numpy Arrays – Predictive Hacks">
            <a:extLst>
              <a:ext uri="{FF2B5EF4-FFF2-40B4-BE49-F238E27FC236}">
                <a16:creationId xmlns:a16="http://schemas.microsoft.com/office/drawing/2014/main" id="{C8C0A15B-AC8A-467F-8A70-299D166C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456" y="2386984"/>
            <a:ext cx="5772504" cy="321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69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CD7F0-A13B-4549-87F0-D3E97458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Velocity Update Equations - </a:t>
            </a:r>
            <a:r>
              <a:rPr lang="en-US" i="1" dirty="0"/>
              <a:t>Vmax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71A15-9BC9-4BA6-A5F2-E6784A59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36" y="2393349"/>
            <a:ext cx="9040487" cy="46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85AE8-E291-410D-BAF8-0B39FFC5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55" y="3212219"/>
            <a:ext cx="4048690" cy="571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7BA6A-E470-48D8-8B93-61AA53630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265" y="4580857"/>
            <a:ext cx="449642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8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57C0E-4B96-472F-83D5-4C668CD3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Velocity Update Equations – Fan Modified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8F2A9-B97D-4648-BDC2-4DB5DCA0F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634932"/>
            <a:ext cx="7611537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8F259-B07D-47FC-A9C8-A9DCFCE6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19" y="4092535"/>
            <a:ext cx="794495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0FCCA-DF6E-4AA5-A775-FFEC2CA1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438C9-BD82-41DD-A911-D3F99E51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E90D8-47F4-4386-84EB-DE7CBCAF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40" y="1828242"/>
            <a:ext cx="9040480" cy="39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669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43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PSO &amp; GA</vt:lpstr>
      <vt:lpstr>Content</vt:lpstr>
      <vt:lpstr>N-dimensional arrays indexing</vt:lpstr>
      <vt:lpstr>Velocity Update Equations - Vmax</vt:lpstr>
      <vt:lpstr>Velocity Update Equations – Fan Modified</vt:lpstr>
      <vt:lpstr>Genetic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 &amp; GA</dc:title>
  <dc:creator>羅艾多</dc:creator>
  <cp:lastModifiedBy>羅艾多</cp:lastModifiedBy>
  <cp:revision>1</cp:revision>
  <dcterms:created xsi:type="dcterms:W3CDTF">2022-01-07T02:08:19Z</dcterms:created>
  <dcterms:modified xsi:type="dcterms:W3CDTF">2022-01-07T07:18:05Z</dcterms:modified>
</cp:coreProperties>
</file>