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71334-7523-4B31-98BB-7BD92BD87C27}" v="25" dt="2021-12-17T07:24:5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羅艾多" userId="b0893f4a-1ab3-421a-ae62-c1be6f2bea4a" providerId="ADAL" clId="{AC571334-7523-4B31-98BB-7BD92BD87C27}"/>
    <pc:docChg chg="undo custSel addSld modSld">
      <pc:chgData name="羅艾多" userId="b0893f4a-1ab3-421a-ae62-c1be6f2bea4a" providerId="ADAL" clId="{AC571334-7523-4B31-98BB-7BD92BD87C27}" dt="2021-12-17T07:30:50.284" v="382" actId="1076"/>
      <pc:docMkLst>
        <pc:docMk/>
      </pc:docMkLst>
      <pc:sldChg chg="modSp">
        <pc:chgData name="羅艾多" userId="b0893f4a-1ab3-421a-ae62-c1be6f2bea4a" providerId="ADAL" clId="{AC571334-7523-4B31-98BB-7BD92BD87C27}" dt="2021-12-17T07:15:41.417" v="18" actId="20577"/>
        <pc:sldMkLst>
          <pc:docMk/>
          <pc:sldMk cId="344239815" sldId="257"/>
        </pc:sldMkLst>
        <pc:spChg chg="mod">
          <ac:chgData name="羅艾多" userId="b0893f4a-1ab3-421a-ae62-c1be6f2bea4a" providerId="ADAL" clId="{AC571334-7523-4B31-98BB-7BD92BD87C27}" dt="2021-12-17T07:15:36.010" v="14" actId="20577"/>
          <ac:spMkLst>
            <pc:docMk/>
            <pc:sldMk cId="344239815" sldId="257"/>
            <ac:spMk id="2" creationId="{8479D89B-3FBC-4B48-88A9-B48E7FC469A4}"/>
          </ac:spMkLst>
        </pc:spChg>
        <pc:spChg chg="mod">
          <ac:chgData name="羅艾多" userId="b0893f4a-1ab3-421a-ae62-c1be6f2bea4a" providerId="ADAL" clId="{AC571334-7523-4B31-98BB-7BD92BD87C27}" dt="2021-12-17T07:15:41.417" v="18" actId="20577"/>
          <ac:spMkLst>
            <pc:docMk/>
            <pc:sldMk cId="344239815" sldId="257"/>
            <ac:spMk id="3" creationId="{E93122CB-FA83-49C7-A5D2-BFD73CF6D5F0}"/>
          </ac:spMkLst>
        </pc:spChg>
      </pc:sldChg>
      <pc:sldChg chg="modSp mod">
        <pc:chgData name="羅艾多" userId="b0893f4a-1ab3-421a-ae62-c1be6f2bea4a" providerId="ADAL" clId="{AC571334-7523-4B31-98BB-7BD92BD87C27}" dt="2021-12-17T07:17:28.383" v="99" actId="5793"/>
        <pc:sldMkLst>
          <pc:docMk/>
          <pc:sldMk cId="2460590287" sldId="258"/>
        </pc:sldMkLst>
        <pc:spChg chg="mod">
          <ac:chgData name="羅艾多" userId="b0893f4a-1ab3-421a-ae62-c1be6f2bea4a" providerId="ADAL" clId="{AC571334-7523-4B31-98BB-7BD92BD87C27}" dt="2021-12-17T07:17:28.383" v="99" actId="5793"/>
          <ac:spMkLst>
            <pc:docMk/>
            <pc:sldMk cId="2460590287" sldId="258"/>
            <ac:spMk id="3" creationId="{BF70AEB3-A626-4639-BE79-773C07510129}"/>
          </ac:spMkLst>
        </pc:spChg>
      </pc:sldChg>
      <pc:sldChg chg="addSp delSp modSp new mod modClrScheme chgLayout">
        <pc:chgData name="羅艾多" userId="b0893f4a-1ab3-421a-ae62-c1be6f2bea4a" providerId="ADAL" clId="{AC571334-7523-4B31-98BB-7BD92BD87C27}" dt="2021-12-17T07:30:50.284" v="382" actId="1076"/>
        <pc:sldMkLst>
          <pc:docMk/>
          <pc:sldMk cId="2239544908" sldId="262"/>
        </pc:sldMkLst>
        <pc:spChg chg="del mod ord">
          <ac:chgData name="羅艾多" userId="b0893f4a-1ab3-421a-ae62-c1be6f2bea4a" providerId="ADAL" clId="{AC571334-7523-4B31-98BB-7BD92BD87C27}" dt="2021-12-17T07:17:35.331" v="101" actId="700"/>
          <ac:spMkLst>
            <pc:docMk/>
            <pc:sldMk cId="2239544908" sldId="262"/>
            <ac:spMk id="2" creationId="{3B3B3CC9-73B7-448F-8606-B4E1B9C94984}"/>
          </ac:spMkLst>
        </pc:spChg>
        <pc:spChg chg="del mod ord">
          <ac:chgData name="羅艾多" userId="b0893f4a-1ab3-421a-ae62-c1be6f2bea4a" providerId="ADAL" clId="{AC571334-7523-4B31-98BB-7BD92BD87C27}" dt="2021-12-17T07:17:35.331" v="101" actId="700"/>
          <ac:spMkLst>
            <pc:docMk/>
            <pc:sldMk cId="2239544908" sldId="262"/>
            <ac:spMk id="3" creationId="{B145551B-4CAA-45BD-99BE-90092988A235}"/>
          </ac:spMkLst>
        </pc:spChg>
        <pc:spChg chg="add mod ord">
          <ac:chgData name="羅艾多" userId="b0893f4a-1ab3-421a-ae62-c1be6f2bea4a" providerId="ADAL" clId="{AC571334-7523-4B31-98BB-7BD92BD87C27}" dt="2021-12-17T07:21:17.772" v="139" actId="20577"/>
          <ac:spMkLst>
            <pc:docMk/>
            <pc:sldMk cId="2239544908" sldId="262"/>
            <ac:spMk id="4" creationId="{BC88DF9A-B37E-4598-A3FD-8BB1DF1773CF}"/>
          </ac:spMkLst>
        </pc:spChg>
        <pc:spChg chg="add mod ord">
          <ac:chgData name="羅艾多" userId="b0893f4a-1ab3-421a-ae62-c1be6f2bea4a" providerId="ADAL" clId="{AC571334-7523-4B31-98BB-7BD92BD87C27}" dt="2021-12-17T07:30:35.576" v="380" actId="20577"/>
          <ac:spMkLst>
            <pc:docMk/>
            <pc:sldMk cId="2239544908" sldId="262"/>
            <ac:spMk id="5" creationId="{247E0096-4237-42F6-B3F2-2CB736AC69A2}"/>
          </ac:spMkLst>
        </pc:spChg>
        <pc:spChg chg="add del mod">
          <ac:chgData name="羅艾多" userId="b0893f4a-1ab3-421a-ae62-c1be6f2bea4a" providerId="ADAL" clId="{AC571334-7523-4B31-98BB-7BD92BD87C27}" dt="2021-12-17T07:20:27.602" v="104" actId="478"/>
          <ac:spMkLst>
            <pc:docMk/>
            <pc:sldMk cId="2239544908" sldId="262"/>
            <ac:spMk id="6" creationId="{8AB4568A-DC70-4810-9DBC-3180BB164B0C}"/>
          </ac:spMkLst>
        </pc:spChg>
        <pc:spChg chg="add del">
          <ac:chgData name="羅艾多" userId="b0893f4a-1ab3-421a-ae62-c1be6f2bea4a" providerId="ADAL" clId="{AC571334-7523-4B31-98BB-7BD92BD87C27}" dt="2021-12-17T07:20:36.945" v="106"/>
          <ac:spMkLst>
            <pc:docMk/>
            <pc:sldMk cId="2239544908" sldId="262"/>
            <ac:spMk id="7" creationId="{72701C61-102E-4741-85B3-50B74CD17434}"/>
          </ac:spMkLst>
        </pc:spChg>
        <pc:picChg chg="add mod modCrop">
          <ac:chgData name="羅艾多" userId="b0893f4a-1ab3-421a-ae62-c1be6f2bea4a" providerId="ADAL" clId="{AC571334-7523-4B31-98BB-7BD92BD87C27}" dt="2021-12-17T07:30:50.284" v="382" actId="1076"/>
          <ac:picMkLst>
            <pc:docMk/>
            <pc:sldMk cId="2239544908" sldId="262"/>
            <ac:picMk id="9" creationId="{0F2933E2-CF84-473A-9041-E42898C9255F}"/>
          </ac:picMkLst>
        </pc:picChg>
      </pc:sldChg>
      <pc:sldChg chg="addSp delSp modSp new mod modClrScheme chgLayout">
        <pc:chgData name="羅艾多" userId="b0893f4a-1ab3-421a-ae62-c1be6f2bea4a" providerId="ADAL" clId="{AC571334-7523-4B31-98BB-7BD92BD87C27}" dt="2021-12-17T07:26:50.884" v="224" actId="20577"/>
        <pc:sldMkLst>
          <pc:docMk/>
          <pc:sldMk cId="2121108119" sldId="263"/>
        </pc:sldMkLst>
        <pc:spChg chg="del mod ord">
          <ac:chgData name="羅艾多" userId="b0893f4a-1ab3-421a-ae62-c1be6f2bea4a" providerId="ADAL" clId="{AC571334-7523-4B31-98BB-7BD92BD87C27}" dt="2021-12-17T07:24:49.604" v="141" actId="700"/>
          <ac:spMkLst>
            <pc:docMk/>
            <pc:sldMk cId="2121108119" sldId="263"/>
            <ac:spMk id="2" creationId="{E7B28B21-0E24-4213-B970-8F8E792D66B4}"/>
          </ac:spMkLst>
        </pc:spChg>
        <pc:spChg chg="del mod ord">
          <ac:chgData name="羅艾多" userId="b0893f4a-1ab3-421a-ae62-c1be6f2bea4a" providerId="ADAL" clId="{AC571334-7523-4B31-98BB-7BD92BD87C27}" dt="2021-12-17T07:24:49.604" v="141" actId="700"/>
          <ac:spMkLst>
            <pc:docMk/>
            <pc:sldMk cId="2121108119" sldId="263"/>
            <ac:spMk id="3" creationId="{5E747FC8-3FA2-4A7F-9CF1-B65E81BCBB15}"/>
          </ac:spMkLst>
        </pc:spChg>
        <pc:spChg chg="add mod ord">
          <ac:chgData name="羅艾多" userId="b0893f4a-1ab3-421a-ae62-c1be6f2bea4a" providerId="ADAL" clId="{AC571334-7523-4B31-98BB-7BD92BD87C27}" dt="2021-12-17T07:24:54.947" v="168" actId="20577"/>
          <ac:spMkLst>
            <pc:docMk/>
            <pc:sldMk cId="2121108119" sldId="263"/>
            <ac:spMk id="4" creationId="{F4A4EB9E-F38C-4892-B763-83BE16D090E6}"/>
          </ac:spMkLst>
        </pc:spChg>
        <pc:spChg chg="add mod ord">
          <ac:chgData name="羅艾多" userId="b0893f4a-1ab3-421a-ae62-c1be6f2bea4a" providerId="ADAL" clId="{AC571334-7523-4B31-98BB-7BD92BD87C27}" dt="2021-12-17T07:26:50.884" v="224" actId="20577"/>
          <ac:spMkLst>
            <pc:docMk/>
            <pc:sldMk cId="2121108119" sldId="263"/>
            <ac:spMk id="5" creationId="{7528F001-3F08-43A0-A05D-55C982FFE0F6}"/>
          </ac:spMkLst>
        </pc:spChg>
        <pc:picChg chg="add mod">
          <ac:chgData name="羅艾多" userId="b0893f4a-1ab3-421a-ae62-c1be6f2bea4a" providerId="ADAL" clId="{AC571334-7523-4B31-98BB-7BD92BD87C27}" dt="2021-12-17T07:25:49.209" v="173" actId="1076"/>
          <ac:picMkLst>
            <pc:docMk/>
            <pc:sldMk cId="2121108119" sldId="263"/>
            <ac:picMk id="6" creationId="{272AB477-F372-496F-8A67-C566EE02196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56CD6-6CFE-4C37-989A-CD62A7CD741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901A78B-C87D-48C9-9936-F69BCB611E0A}">
      <dgm:prSet/>
      <dgm:spPr/>
      <dgm:t>
        <a:bodyPr/>
        <a:lstStyle/>
        <a:p>
          <a:pPr>
            <a:defRPr b="1"/>
          </a:pPr>
          <a:r>
            <a:rPr lang="en-US"/>
            <a:t>Library to create visualizations.</a:t>
          </a:r>
        </a:p>
      </dgm:t>
    </dgm:pt>
    <dgm:pt modelId="{6BAD9F7C-2A56-4CFC-8486-D4D7DD4DB88D}" type="parTrans" cxnId="{4E39F571-F250-4D22-B182-FADE8D65CF40}">
      <dgm:prSet/>
      <dgm:spPr/>
      <dgm:t>
        <a:bodyPr/>
        <a:lstStyle/>
        <a:p>
          <a:endParaRPr lang="en-US"/>
        </a:p>
      </dgm:t>
    </dgm:pt>
    <dgm:pt modelId="{7AC9E20A-38EF-433F-A3B3-ED70A0F3295C}" type="sibTrans" cxnId="{4E39F571-F250-4D22-B182-FADE8D65CF40}">
      <dgm:prSet/>
      <dgm:spPr/>
      <dgm:t>
        <a:bodyPr/>
        <a:lstStyle/>
        <a:p>
          <a:endParaRPr lang="en-US"/>
        </a:p>
      </dgm:t>
    </dgm:pt>
    <dgm:pt modelId="{C8F41172-8C33-4D78-A25E-CD52D842DF4E}">
      <dgm:prSet/>
      <dgm:spPr/>
      <dgm:t>
        <a:bodyPr/>
        <a:lstStyle/>
        <a:p>
          <a:pPr>
            <a:defRPr b="1"/>
          </a:pPr>
          <a:r>
            <a:rPr lang="en-US"/>
            <a:t>PyPlot submodule:</a:t>
          </a:r>
        </a:p>
      </dgm:t>
    </dgm:pt>
    <dgm:pt modelId="{FE649823-108D-4C74-ABED-79637FE56EEB}" type="parTrans" cxnId="{02E9485A-352F-4667-A6D1-EB1E3AA1DE44}">
      <dgm:prSet/>
      <dgm:spPr/>
      <dgm:t>
        <a:bodyPr/>
        <a:lstStyle/>
        <a:p>
          <a:endParaRPr lang="en-US"/>
        </a:p>
      </dgm:t>
    </dgm:pt>
    <dgm:pt modelId="{4A83D716-F175-45E0-87F5-99C45F71F039}" type="sibTrans" cxnId="{02E9485A-352F-4667-A6D1-EB1E3AA1DE44}">
      <dgm:prSet/>
      <dgm:spPr/>
      <dgm:t>
        <a:bodyPr/>
        <a:lstStyle/>
        <a:p>
          <a:endParaRPr lang="en-US"/>
        </a:p>
      </dgm:t>
    </dgm:pt>
    <dgm:pt modelId="{CFD91634-6E95-4E40-ABD7-0B2278E57447}">
      <dgm:prSet/>
      <dgm:spPr/>
      <dgm:t>
        <a:bodyPr/>
        <a:lstStyle/>
        <a:p>
          <a:r>
            <a:rPr lang="en-US" dirty="0"/>
            <a:t>High-level utilities to plot</a:t>
          </a:r>
        </a:p>
      </dgm:t>
    </dgm:pt>
    <dgm:pt modelId="{3EA1C121-8E77-4A30-B156-F3BFF3D7EB10}" type="parTrans" cxnId="{66264EBB-772B-4EF3-8138-966F13A59615}">
      <dgm:prSet/>
      <dgm:spPr/>
      <dgm:t>
        <a:bodyPr/>
        <a:lstStyle/>
        <a:p>
          <a:endParaRPr lang="en-US"/>
        </a:p>
      </dgm:t>
    </dgm:pt>
    <dgm:pt modelId="{79ABA59B-59A7-4A67-8F92-441EB5A39F11}" type="sibTrans" cxnId="{66264EBB-772B-4EF3-8138-966F13A59615}">
      <dgm:prSet/>
      <dgm:spPr/>
      <dgm:t>
        <a:bodyPr/>
        <a:lstStyle/>
        <a:p>
          <a:endParaRPr lang="en-US"/>
        </a:p>
      </dgm:t>
    </dgm:pt>
    <dgm:pt modelId="{C5A8C927-1780-46BC-BDBE-E5486C8C2F02}" type="pres">
      <dgm:prSet presAssocID="{B1456CD6-6CFE-4C37-989A-CD62A7CD7418}" presName="root" presStyleCnt="0">
        <dgm:presLayoutVars>
          <dgm:dir/>
          <dgm:resizeHandles val="exact"/>
        </dgm:presLayoutVars>
      </dgm:prSet>
      <dgm:spPr/>
    </dgm:pt>
    <dgm:pt modelId="{34B0A52A-44B4-4519-AE43-8BE1E33269B9}" type="pres">
      <dgm:prSet presAssocID="{B901A78B-C87D-48C9-9936-F69BCB611E0A}" presName="compNode" presStyleCnt="0"/>
      <dgm:spPr/>
    </dgm:pt>
    <dgm:pt modelId="{4A9C9CAC-74C0-4174-9040-57A61779593E}" type="pres">
      <dgm:prSet presAssocID="{B901A78B-C87D-48C9-9936-F69BCB611E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7351ECD3-1356-4E1A-B9C8-684101CA472F}" type="pres">
      <dgm:prSet presAssocID="{B901A78B-C87D-48C9-9936-F69BCB611E0A}" presName="iconSpace" presStyleCnt="0"/>
      <dgm:spPr/>
    </dgm:pt>
    <dgm:pt modelId="{027009FC-7D81-444D-A7F6-A2EB469C8B13}" type="pres">
      <dgm:prSet presAssocID="{B901A78B-C87D-48C9-9936-F69BCB611E0A}" presName="parTx" presStyleLbl="revTx" presStyleIdx="0" presStyleCnt="4">
        <dgm:presLayoutVars>
          <dgm:chMax val="0"/>
          <dgm:chPref val="0"/>
        </dgm:presLayoutVars>
      </dgm:prSet>
      <dgm:spPr/>
    </dgm:pt>
    <dgm:pt modelId="{26A2C70B-0D1E-4F18-8F52-AD86FDF00B11}" type="pres">
      <dgm:prSet presAssocID="{B901A78B-C87D-48C9-9936-F69BCB611E0A}" presName="txSpace" presStyleCnt="0"/>
      <dgm:spPr/>
    </dgm:pt>
    <dgm:pt modelId="{B4970AC0-3FE0-49AF-A0C6-B8490531483E}" type="pres">
      <dgm:prSet presAssocID="{B901A78B-C87D-48C9-9936-F69BCB611E0A}" presName="desTx" presStyleLbl="revTx" presStyleIdx="1" presStyleCnt="4">
        <dgm:presLayoutVars/>
      </dgm:prSet>
      <dgm:spPr/>
    </dgm:pt>
    <dgm:pt modelId="{0FAB12C0-9841-48EC-94BE-06F247B7CF09}" type="pres">
      <dgm:prSet presAssocID="{7AC9E20A-38EF-433F-A3B3-ED70A0F3295C}" presName="sibTrans" presStyleCnt="0"/>
      <dgm:spPr/>
    </dgm:pt>
    <dgm:pt modelId="{DC4D4AB6-9422-4D64-A828-8DE5B3033B0D}" type="pres">
      <dgm:prSet presAssocID="{C8F41172-8C33-4D78-A25E-CD52D842DF4E}" presName="compNode" presStyleCnt="0"/>
      <dgm:spPr/>
    </dgm:pt>
    <dgm:pt modelId="{D62C84C4-59A4-4885-A51E-A260A94A9FCE}" type="pres">
      <dgm:prSet presAssocID="{C8F41172-8C33-4D78-A25E-CD52D842DF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E6FE073A-F749-40B7-9F5E-F398C3600470}" type="pres">
      <dgm:prSet presAssocID="{C8F41172-8C33-4D78-A25E-CD52D842DF4E}" presName="iconSpace" presStyleCnt="0"/>
      <dgm:spPr/>
    </dgm:pt>
    <dgm:pt modelId="{9882CF48-0CE8-47A1-A018-5050AD7CBC7A}" type="pres">
      <dgm:prSet presAssocID="{C8F41172-8C33-4D78-A25E-CD52D842DF4E}" presName="parTx" presStyleLbl="revTx" presStyleIdx="2" presStyleCnt="4">
        <dgm:presLayoutVars>
          <dgm:chMax val="0"/>
          <dgm:chPref val="0"/>
        </dgm:presLayoutVars>
      </dgm:prSet>
      <dgm:spPr/>
    </dgm:pt>
    <dgm:pt modelId="{958EA056-A470-46F5-B9F8-491CBFB67F8B}" type="pres">
      <dgm:prSet presAssocID="{C8F41172-8C33-4D78-A25E-CD52D842DF4E}" presName="txSpace" presStyleCnt="0"/>
      <dgm:spPr/>
    </dgm:pt>
    <dgm:pt modelId="{99F09D1C-85D1-40D4-BA21-32F02991C7E0}" type="pres">
      <dgm:prSet presAssocID="{C8F41172-8C33-4D78-A25E-CD52D842DF4E}" presName="desTx" presStyleLbl="revTx" presStyleIdx="3" presStyleCnt="4">
        <dgm:presLayoutVars/>
      </dgm:prSet>
      <dgm:spPr/>
    </dgm:pt>
  </dgm:ptLst>
  <dgm:cxnLst>
    <dgm:cxn modelId="{CBF4F814-95A9-4FBD-8A3B-9DD19FBE76C1}" type="presOf" srcId="{B901A78B-C87D-48C9-9936-F69BCB611E0A}" destId="{027009FC-7D81-444D-A7F6-A2EB469C8B13}" srcOrd="0" destOrd="0" presId="urn:microsoft.com/office/officeart/2018/5/layout/CenteredIconLabelDescriptionList"/>
    <dgm:cxn modelId="{6BDCA822-7DAE-45C6-B388-F004DDD17B15}" type="presOf" srcId="{CFD91634-6E95-4E40-ABD7-0B2278E57447}" destId="{99F09D1C-85D1-40D4-BA21-32F02991C7E0}" srcOrd="0" destOrd="0" presId="urn:microsoft.com/office/officeart/2018/5/layout/CenteredIconLabelDescriptionList"/>
    <dgm:cxn modelId="{4E39F571-F250-4D22-B182-FADE8D65CF40}" srcId="{B1456CD6-6CFE-4C37-989A-CD62A7CD7418}" destId="{B901A78B-C87D-48C9-9936-F69BCB611E0A}" srcOrd="0" destOrd="0" parTransId="{6BAD9F7C-2A56-4CFC-8486-D4D7DD4DB88D}" sibTransId="{7AC9E20A-38EF-433F-A3B3-ED70A0F3295C}"/>
    <dgm:cxn modelId="{02E9485A-352F-4667-A6D1-EB1E3AA1DE44}" srcId="{B1456CD6-6CFE-4C37-989A-CD62A7CD7418}" destId="{C8F41172-8C33-4D78-A25E-CD52D842DF4E}" srcOrd="1" destOrd="0" parTransId="{FE649823-108D-4C74-ABED-79637FE56EEB}" sibTransId="{4A83D716-F175-45E0-87F5-99C45F71F039}"/>
    <dgm:cxn modelId="{66264EBB-772B-4EF3-8138-966F13A59615}" srcId="{C8F41172-8C33-4D78-A25E-CD52D842DF4E}" destId="{CFD91634-6E95-4E40-ABD7-0B2278E57447}" srcOrd="0" destOrd="0" parTransId="{3EA1C121-8E77-4A30-B156-F3BFF3D7EB10}" sibTransId="{79ABA59B-59A7-4A67-8F92-441EB5A39F11}"/>
    <dgm:cxn modelId="{638474CA-AE4B-43FF-9B7E-8EF1731D1714}" type="presOf" srcId="{C8F41172-8C33-4D78-A25E-CD52D842DF4E}" destId="{9882CF48-0CE8-47A1-A018-5050AD7CBC7A}" srcOrd="0" destOrd="0" presId="urn:microsoft.com/office/officeart/2018/5/layout/CenteredIconLabelDescriptionList"/>
    <dgm:cxn modelId="{D453D4FF-8581-4FD0-8FBC-4B47FE143F6F}" type="presOf" srcId="{B1456CD6-6CFE-4C37-989A-CD62A7CD7418}" destId="{C5A8C927-1780-46BC-BDBE-E5486C8C2F02}" srcOrd="0" destOrd="0" presId="urn:microsoft.com/office/officeart/2018/5/layout/CenteredIconLabelDescriptionList"/>
    <dgm:cxn modelId="{69B5C0E2-ACE5-48BE-A776-E7621EAFBC8D}" type="presParOf" srcId="{C5A8C927-1780-46BC-BDBE-E5486C8C2F02}" destId="{34B0A52A-44B4-4519-AE43-8BE1E33269B9}" srcOrd="0" destOrd="0" presId="urn:microsoft.com/office/officeart/2018/5/layout/CenteredIconLabelDescriptionList"/>
    <dgm:cxn modelId="{9CB7CB72-E619-40DE-8866-C85DB12D4D7A}" type="presParOf" srcId="{34B0A52A-44B4-4519-AE43-8BE1E33269B9}" destId="{4A9C9CAC-74C0-4174-9040-57A61779593E}" srcOrd="0" destOrd="0" presId="urn:microsoft.com/office/officeart/2018/5/layout/CenteredIconLabelDescriptionList"/>
    <dgm:cxn modelId="{3B192473-4CC9-4350-B4B6-3FDFDC31C65B}" type="presParOf" srcId="{34B0A52A-44B4-4519-AE43-8BE1E33269B9}" destId="{7351ECD3-1356-4E1A-B9C8-684101CA472F}" srcOrd="1" destOrd="0" presId="urn:microsoft.com/office/officeart/2018/5/layout/CenteredIconLabelDescriptionList"/>
    <dgm:cxn modelId="{D6C1B45D-7118-4B21-AE3D-E556E9DE8329}" type="presParOf" srcId="{34B0A52A-44B4-4519-AE43-8BE1E33269B9}" destId="{027009FC-7D81-444D-A7F6-A2EB469C8B13}" srcOrd="2" destOrd="0" presId="urn:microsoft.com/office/officeart/2018/5/layout/CenteredIconLabelDescriptionList"/>
    <dgm:cxn modelId="{B7D10125-726F-4D45-ABCD-543C2CEC9533}" type="presParOf" srcId="{34B0A52A-44B4-4519-AE43-8BE1E33269B9}" destId="{26A2C70B-0D1E-4F18-8F52-AD86FDF00B11}" srcOrd="3" destOrd="0" presId="urn:microsoft.com/office/officeart/2018/5/layout/CenteredIconLabelDescriptionList"/>
    <dgm:cxn modelId="{E43D6412-635B-4F44-922E-499475480B58}" type="presParOf" srcId="{34B0A52A-44B4-4519-AE43-8BE1E33269B9}" destId="{B4970AC0-3FE0-49AF-A0C6-B8490531483E}" srcOrd="4" destOrd="0" presId="urn:microsoft.com/office/officeart/2018/5/layout/CenteredIconLabelDescriptionList"/>
    <dgm:cxn modelId="{B914D04A-016A-4761-A8D2-EA71823298DC}" type="presParOf" srcId="{C5A8C927-1780-46BC-BDBE-E5486C8C2F02}" destId="{0FAB12C0-9841-48EC-94BE-06F247B7CF09}" srcOrd="1" destOrd="0" presId="urn:microsoft.com/office/officeart/2018/5/layout/CenteredIconLabelDescriptionList"/>
    <dgm:cxn modelId="{1C54C12D-42F1-4342-9518-B834FA747175}" type="presParOf" srcId="{C5A8C927-1780-46BC-BDBE-E5486C8C2F02}" destId="{DC4D4AB6-9422-4D64-A828-8DE5B3033B0D}" srcOrd="2" destOrd="0" presId="urn:microsoft.com/office/officeart/2018/5/layout/CenteredIconLabelDescriptionList"/>
    <dgm:cxn modelId="{D10B1BD7-9746-4937-B4F0-742A8A0088F8}" type="presParOf" srcId="{DC4D4AB6-9422-4D64-A828-8DE5B3033B0D}" destId="{D62C84C4-59A4-4885-A51E-A260A94A9FCE}" srcOrd="0" destOrd="0" presId="urn:microsoft.com/office/officeart/2018/5/layout/CenteredIconLabelDescriptionList"/>
    <dgm:cxn modelId="{4A5A5AFF-B06B-4F94-A7AF-FA0BFA14D05E}" type="presParOf" srcId="{DC4D4AB6-9422-4D64-A828-8DE5B3033B0D}" destId="{E6FE073A-F749-40B7-9F5E-F398C3600470}" srcOrd="1" destOrd="0" presId="urn:microsoft.com/office/officeart/2018/5/layout/CenteredIconLabelDescriptionList"/>
    <dgm:cxn modelId="{3B2B98F0-50C9-4C8E-ABAE-06A403688C06}" type="presParOf" srcId="{DC4D4AB6-9422-4D64-A828-8DE5B3033B0D}" destId="{9882CF48-0CE8-47A1-A018-5050AD7CBC7A}" srcOrd="2" destOrd="0" presId="urn:microsoft.com/office/officeart/2018/5/layout/CenteredIconLabelDescriptionList"/>
    <dgm:cxn modelId="{2843493A-60F2-4318-8405-21D526DAA203}" type="presParOf" srcId="{DC4D4AB6-9422-4D64-A828-8DE5B3033B0D}" destId="{958EA056-A470-46F5-B9F8-491CBFB67F8B}" srcOrd="3" destOrd="0" presId="urn:microsoft.com/office/officeart/2018/5/layout/CenteredIconLabelDescriptionList"/>
    <dgm:cxn modelId="{758EEB31-2DD6-4241-9DB2-18B0DD2013B7}" type="presParOf" srcId="{DC4D4AB6-9422-4D64-A828-8DE5B3033B0D}" destId="{99F09D1C-85D1-40D4-BA21-32F02991C7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C9CAC-74C0-4174-9040-57A61779593E}">
      <dsp:nvSpPr>
        <dsp:cNvPr id="0" name=""/>
        <dsp:cNvSpPr/>
      </dsp:nvSpPr>
      <dsp:spPr>
        <a:xfrm>
          <a:off x="1735199" y="43887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009FC-7D81-444D-A7F6-A2EB469C8B13}">
      <dsp:nvSpPr>
        <dsp:cNvPr id="0" name=""/>
        <dsp:cNvSpPr/>
      </dsp:nvSpPr>
      <dsp:spPr>
        <a:xfrm>
          <a:off x="331199" y="2075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Library to create visualizations.</a:t>
          </a:r>
        </a:p>
      </dsp:txBody>
      <dsp:txXfrm>
        <a:off x="331199" y="2075932"/>
        <a:ext cx="4320000" cy="648000"/>
      </dsp:txXfrm>
    </dsp:sp>
    <dsp:sp modelId="{B4970AC0-3FE0-49AF-A0C6-B8490531483E}">
      <dsp:nvSpPr>
        <dsp:cNvPr id="0" name=""/>
        <dsp:cNvSpPr/>
      </dsp:nvSpPr>
      <dsp:spPr>
        <a:xfrm>
          <a:off x="331199" y="2782099"/>
          <a:ext cx="4320000" cy="565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C84C4-59A4-4885-A51E-A260A94A9FCE}">
      <dsp:nvSpPr>
        <dsp:cNvPr id="0" name=""/>
        <dsp:cNvSpPr/>
      </dsp:nvSpPr>
      <dsp:spPr>
        <a:xfrm>
          <a:off x="6811200" y="43887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2CF48-0CE8-47A1-A018-5050AD7CBC7A}">
      <dsp:nvSpPr>
        <dsp:cNvPr id="0" name=""/>
        <dsp:cNvSpPr/>
      </dsp:nvSpPr>
      <dsp:spPr>
        <a:xfrm>
          <a:off x="5407199" y="2075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PyPlot submodule:</a:t>
          </a:r>
        </a:p>
      </dsp:txBody>
      <dsp:txXfrm>
        <a:off x="5407199" y="2075932"/>
        <a:ext cx="4320000" cy="648000"/>
      </dsp:txXfrm>
    </dsp:sp>
    <dsp:sp modelId="{99F09D1C-85D1-40D4-BA21-32F02991C7E0}">
      <dsp:nvSpPr>
        <dsp:cNvPr id="0" name=""/>
        <dsp:cNvSpPr/>
      </dsp:nvSpPr>
      <dsp:spPr>
        <a:xfrm>
          <a:off x="5407199" y="2782099"/>
          <a:ext cx="4320000" cy="565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High-level utilities to plot</a:t>
          </a:r>
        </a:p>
      </dsp:txBody>
      <dsp:txXfrm>
        <a:off x="5407199" y="2782099"/>
        <a:ext cx="4320000" cy="565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8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B9B5E-A504-48C2-89FA-7A8C7544066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9D89B-3FBC-4B48-88A9-B48E7FC4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4" y="758952"/>
            <a:ext cx="7776375" cy="3566160"/>
          </a:xfrm>
        </p:spPr>
        <p:txBody>
          <a:bodyPr>
            <a:normAutofit/>
          </a:bodyPr>
          <a:lstStyle/>
          <a:p>
            <a:pPr algn="r"/>
            <a:r>
              <a:rPr lang="en-US" sz="6400" dirty="0"/>
              <a:t>Files and 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22CB-FA83-49C7-A5D2-BFD73CF6D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OPTIMIZATION LAB</a:t>
            </a:r>
          </a:p>
          <a:p>
            <a:pPr algn="r"/>
            <a:r>
              <a:rPr lang="en-US" dirty="0"/>
              <a:t>2021-12-17</a:t>
            </a: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C107621E-98CE-4975-B125-E6BD8B3B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4">
            <a:extLst>
              <a:ext uri="{FF2B5EF4-FFF2-40B4-BE49-F238E27FC236}">
                <a16:creationId xmlns:a16="http://schemas.microsoft.com/office/drawing/2014/main" id="{4CFCD50F-4BF3-4733-BD42-5567080A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9112-6C3C-44EA-9412-4EE8687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1035" name="Rectangle 76">
            <a:extLst>
              <a:ext uri="{FF2B5EF4-FFF2-40B4-BE49-F238E27FC236}">
                <a16:creationId xmlns:a16="http://schemas.microsoft.com/office/drawing/2014/main" id="{97C2466A-2320-4205-BDC2-056CD8B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ython - Technologies - labsolution - Laboratory Information Systems (LIS)">
            <a:extLst>
              <a:ext uri="{FF2B5EF4-FFF2-40B4-BE49-F238E27FC236}">
                <a16:creationId xmlns:a16="http://schemas.microsoft.com/office/drawing/2014/main" id="{D1216362-CDB6-4E65-BAA4-1A858E67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1555934"/>
            <a:ext cx="2784700" cy="9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78">
            <a:extLst>
              <a:ext uri="{FF2B5EF4-FFF2-40B4-BE49-F238E27FC236}">
                <a16:creationId xmlns:a16="http://schemas.microsoft.com/office/drawing/2014/main" id="{C24F77B6-3AFC-4981-A39A-15994073E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22A300-A12E-4C3D-A574-71AFFA8F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D21A87-2874-4438-84BA-E02F7C63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0A69F5-520C-404C-9614-071AAE13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985F0ACF-B842-4E0A-912C-70304FAD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752" y="3709610"/>
            <a:ext cx="2295082" cy="10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AEB3-A626-4639-BE79-773C0751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NumPy Arrays review (again).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Permutations.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Traveling Salesman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Vehicle Routing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</a:t>
            </a:r>
            <a:r>
              <a:rPr lang="en-US" dirty="0" err="1"/>
              <a:t>PyPlot</a:t>
            </a:r>
            <a:r>
              <a:rPr lang="en-US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D683B1-E7B7-4AF5-8BF1-00757F13F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07ECB0-AC96-4F4F-AB0C-44EA1353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59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02140-0400-4F90-912E-EA3D5DA5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N-dimensional arrays indexing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73FE3-69F4-49BD-92DD-33722471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Tips About Numpy Arrays – Predictive Hacks">
            <a:extLst>
              <a:ext uri="{FF2B5EF4-FFF2-40B4-BE49-F238E27FC236}">
                <a16:creationId xmlns:a16="http://schemas.microsoft.com/office/drawing/2014/main" id="{C8C0A15B-AC8A-467F-8A70-299D166C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8456" y="2386984"/>
            <a:ext cx="5772504" cy="321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9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8DF9A-B37E-4598-A3FD-8BB1DF17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Salesman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E0096-4237-42F6-B3F2-2CB736AC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traveler must visit all cities!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city can be visited only once.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traveler must return to the origin.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2933E2-CF84-473A-9041-E42898C92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" t="2136" r="1410" b="2136"/>
          <a:stretch/>
        </p:blipFill>
        <p:spPr>
          <a:xfrm>
            <a:off x="5274759" y="3046100"/>
            <a:ext cx="5880921" cy="29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4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4EB9E-F38C-4892-B763-83BE16D0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Routing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28F001-3F08-43A0-A05D-55C982FF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1C1C1C"/>
                </a:solidFill>
                <a:latin typeface="Noto Sans Light"/>
              </a:rPr>
              <a:t>Select the routes for each trip that minimizes transportation costs, starting and ending each trip at production plant, subject to fleet’s capacity constraints (max cargo, max traveling distance).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B477-F372-496F-8A67-C566EE0219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29828" y="1845734"/>
            <a:ext cx="3864892" cy="39544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10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C9F8F5-6381-4221-9505-42B314EF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Matplotlib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8509066-8E9C-4165-9374-9F90897B0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80832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675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Noto Sans Light</vt:lpstr>
      <vt:lpstr>Arial</vt:lpstr>
      <vt:lpstr>Calibri</vt:lpstr>
      <vt:lpstr>Calibri Light</vt:lpstr>
      <vt:lpstr>Retrospect</vt:lpstr>
      <vt:lpstr>Files and NumPy</vt:lpstr>
      <vt:lpstr>Content</vt:lpstr>
      <vt:lpstr>N-dimensional arrays indexing</vt:lpstr>
      <vt:lpstr>Travel Salesman Problem</vt:lpstr>
      <vt:lpstr>Vehicle Routing Problem</vt:lpstr>
      <vt:lpstr>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Practice</dc:title>
  <dc:creator>羅艾多</dc:creator>
  <cp:lastModifiedBy>羅艾多</cp:lastModifiedBy>
  <cp:revision>2</cp:revision>
  <dcterms:created xsi:type="dcterms:W3CDTF">2021-12-09T09:36:27Z</dcterms:created>
  <dcterms:modified xsi:type="dcterms:W3CDTF">2021-12-17T07:30:51Z</dcterms:modified>
</cp:coreProperties>
</file>