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80" r:id="rId5"/>
    <p:sldId id="262" r:id="rId6"/>
    <p:sldId id="264" r:id="rId7"/>
    <p:sldId id="266" r:id="rId8"/>
    <p:sldId id="268" r:id="rId9"/>
    <p:sldId id="276" r:id="rId10"/>
    <p:sldId id="277" r:id="rId11"/>
    <p:sldId id="278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0A45F-CA2E-4AAC-99C3-78B7112D4A55}" v="26" dt="2021-12-03T01:24:25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314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74244D14-73E4-4A29-A31C-622FFD82098B}"/>
    <pc:docChg chg="undo custSel addSld delSld modSld sldOrd">
      <pc:chgData name="羅艾多" userId="b0893f4a-1ab3-421a-ae62-c1be6f2bea4a" providerId="ADAL" clId="{74244D14-73E4-4A29-A31C-622FFD82098B}" dt="2021-11-19T00:53:09.480" v="2842" actId="47"/>
      <pc:docMkLst>
        <pc:docMk/>
      </pc:docMkLst>
      <pc:sldChg chg="modSp">
        <pc:chgData name="羅艾多" userId="b0893f4a-1ab3-421a-ae62-c1be6f2bea4a" providerId="ADAL" clId="{74244D14-73E4-4A29-A31C-622FFD82098B}" dt="2021-11-19T00:52:54.304" v="2841" actId="20577"/>
        <pc:sldMkLst>
          <pc:docMk/>
          <pc:sldMk cId="344239815" sldId="258"/>
        </pc:sldMkLst>
        <pc:spChg chg="mod">
          <ac:chgData name="羅艾多" userId="b0893f4a-1ab3-421a-ae62-c1be6f2bea4a" providerId="ADAL" clId="{74244D14-73E4-4A29-A31C-622FFD82098B}" dt="2021-11-19T00:52:48.366" v="2837" actId="20577"/>
          <ac:spMkLst>
            <pc:docMk/>
            <pc:sldMk cId="344239815" sldId="258"/>
            <ac:spMk id="2" creationId="{8479D89B-3FBC-4B48-88A9-B48E7FC469A4}"/>
          </ac:spMkLst>
        </pc:spChg>
        <pc:spChg chg="mod">
          <ac:chgData name="羅艾多" userId="b0893f4a-1ab3-421a-ae62-c1be6f2bea4a" providerId="ADAL" clId="{74244D14-73E4-4A29-A31C-622FFD82098B}" dt="2021-11-19T00:52:54.304" v="2841" actId="20577"/>
          <ac:spMkLst>
            <pc:docMk/>
            <pc:sldMk cId="344239815" sldId="258"/>
            <ac:spMk id="3" creationId="{E93122CB-FA83-49C7-A5D2-BFD73CF6D5F0}"/>
          </ac:spMkLst>
        </pc:spChg>
      </pc:sldChg>
      <pc:sldChg chg="modSp mod">
        <pc:chgData name="羅艾多" userId="b0893f4a-1ab3-421a-ae62-c1be6f2bea4a" providerId="ADAL" clId="{74244D14-73E4-4A29-A31C-622FFD82098B}" dt="2021-11-19T00:52:28.485" v="2800" actId="20577"/>
        <pc:sldMkLst>
          <pc:docMk/>
          <pc:sldMk cId="2460590287" sldId="259"/>
        </pc:sldMkLst>
        <pc:spChg chg="mod">
          <ac:chgData name="羅艾多" userId="b0893f4a-1ab3-421a-ae62-c1be6f2bea4a" providerId="ADAL" clId="{74244D14-73E4-4A29-A31C-622FFD82098B}" dt="2021-11-19T00:52:28.485" v="2800" actId="20577"/>
          <ac:spMkLst>
            <pc:docMk/>
            <pc:sldMk cId="2460590287" sldId="259"/>
            <ac:spMk id="3" creationId="{BF70AEB3-A626-4639-BE79-773C07510129}"/>
          </ac:spMkLst>
        </pc:spChg>
      </pc:sldChg>
      <pc:sldChg chg="new del">
        <pc:chgData name="羅艾多" userId="b0893f4a-1ab3-421a-ae62-c1be6f2bea4a" providerId="ADAL" clId="{74244D14-73E4-4A29-A31C-622FFD82098B}" dt="2021-11-12T03:24:15.635" v="1" actId="47"/>
        <pc:sldMkLst>
          <pc:docMk/>
          <pc:sldMk cId="88286560" sldId="260"/>
        </pc:sldMkLst>
      </pc:sldChg>
      <pc:sldChg chg="addSp delSp modSp new del mod chgLayout">
        <pc:chgData name="羅艾多" userId="b0893f4a-1ab3-421a-ae62-c1be6f2bea4a" providerId="ADAL" clId="{74244D14-73E4-4A29-A31C-622FFD82098B}" dt="2021-11-12T03:24:33.590" v="6" actId="47"/>
        <pc:sldMkLst>
          <pc:docMk/>
          <pc:sldMk cId="990332801" sldId="260"/>
        </pc:sldMkLst>
        <pc:spChg chg="del">
          <ac:chgData name="羅艾多" userId="b0893f4a-1ab3-421a-ae62-c1be6f2bea4a" providerId="ADAL" clId="{74244D14-73E4-4A29-A31C-622FFD82098B}" dt="2021-11-12T03:24:21.559" v="3" actId="6264"/>
          <ac:spMkLst>
            <pc:docMk/>
            <pc:sldMk cId="990332801" sldId="260"/>
            <ac:spMk id="2" creationId="{98F9C7F8-6E26-4A71-9DC2-E1947581D738}"/>
          </ac:spMkLst>
        </pc:spChg>
        <pc:spChg chg="del">
          <ac:chgData name="羅艾多" userId="b0893f4a-1ab3-421a-ae62-c1be6f2bea4a" providerId="ADAL" clId="{74244D14-73E4-4A29-A31C-622FFD82098B}" dt="2021-11-12T03:24:21.559" v="3" actId="6264"/>
          <ac:spMkLst>
            <pc:docMk/>
            <pc:sldMk cId="990332801" sldId="260"/>
            <ac:spMk id="3" creationId="{81B11FB7-A37A-4675-8ED2-B3CE2F5B0E4B}"/>
          </ac:spMkLst>
        </pc:spChg>
        <pc:spChg chg="add del mod ord">
          <ac:chgData name="羅艾多" userId="b0893f4a-1ab3-421a-ae62-c1be6f2bea4a" providerId="ADAL" clId="{74244D14-73E4-4A29-A31C-622FFD82098B}" dt="2021-11-12T03:24:21.788" v="4" actId="6264"/>
          <ac:spMkLst>
            <pc:docMk/>
            <pc:sldMk cId="990332801" sldId="260"/>
            <ac:spMk id="4" creationId="{B110E4A6-A50E-4496-8A77-42CB6A2036B7}"/>
          </ac:spMkLst>
        </pc:spChg>
        <pc:spChg chg="add del mod ord">
          <ac:chgData name="羅艾多" userId="b0893f4a-1ab3-421a-ae62-c1be6f2bea4a" providerId="ADAL" clId="{74244D14-73E4-4A29-A31C-622FFD82098B}" dt="2021-11-12T03:24:21.788" v="4" actId="6264"/>
          <ac:spMkLst>
            <pc:docMk/>
            <pc:sldMk cId="990332801" sldId="260"/>
            <ac:spMk id="5" creationId="{E83BD5D8-422E-48AA-B6A5-997CC521C0A9}"/>
          </ac:spMkLst>
        </pc:spChg>
        <pc:spChg chg="add mod ord">
          <ac:chgData name="羅艾多" userId="b0893f4a-1ab3-421a-ae62-c1be6f2bea4a" providerId="ADAL" clId="{74244D14-73E4-4A29-A31C-622FFD82098B}" dt="2021-11-12T03:24:21.788" v="4" actId="6264"/>
          <ac:spMkLst>
            <pc:docMk/>
            <pc:sldMk cId="990332801" sldId="260"/>
            <ac:spMk id="6" creationId="{49C23D8F-9886-4985-986D-C4BEA5DFA829}"/>
          </ac:spMkLst>
        </pc:spChg>
        <pc:spChg chg="add mod ord">
          <ac:chgData name="羅艾多" userId="b0893f4a-1ab3-421a-ae62-c1be6f2bea4a" providerId="ADAL" clId="{74244D14-73E4-4A29-A31C-622FFD82098B}" dt="2021-11-12T03:24:21.788" v="4" actId="6264"/>
          <ac:spMkLst>
            <pc:docMk/>
            <pc:sldMk cId="990332801" sldId="260"/>
            <ac:spMk id="7" creationId="{D7556940-F8E7-49C0-8188-24D8744DC91B}"/>
          </ac:spMkLst>
        </pc:spChg>
      </pc:sldChg>
      <pc:sldChg chg="addSp delSp modSp new mod">
        <pc:chgData name="羅艾多" userId="b0893f4a-1ab3-421a-ae62-c1be6f2bea4a" providerId="ADAL" clId="{74244D14-73E4-4A29-A31C-622FFD82098B}" dt="2021-11-18T08:07:29.198" v="1337" actId="1076"/>
        <pc:sldMkLst>
          <pc:docMk/>
          <pc:sldMk cId="1971088271" sldId="261"/>
        </pc:sldMkLst>
        <pc:spChg chg="mod">
          <ac:chgData name="羅艾多" userId="b0893f4a-1ab3-421a-ae62-c1be6f2bea4a" providerId="ADAL" clId="{74244D14-73E4-4A29-A31C-622FFD82098B}" dt="2021-11-12T03:27:33.710" v="36" actId="20577"/>
          <ac:spMkLst>
            <pc:docMk/>
            <pc:sldMk cId="1971088271" sldId="261"/>
            <ac:spMk id="2" creationId="{292DBD2C-A00E-487C-88C4-EA49F307A99B}"/>
          </ac:spMkLst>
        </pc:spChg>
        <pc:spChg chg="mod">
          <ac:chgData name="羅艾多" userId="b0893f4a-1ab3-421a-ae62-c1be6f2bea4a" providerId="ADAL" clId="{74244D14-73E4-4A29-A31C-622FFD82098B}" dt="2021-11-12T04:25:18.759" v="658" actId="20577"/>
          <ac:spMkLst>
            <pc:docMk/>
            <pc:sldMk cId="1971088271" sldId="261"/>
            <ac:spMk id="3" creationId="{7AFF0D95-908D-465D-8D53-4A813259802D}"/>
          </ac:spMkLst>
        </pc:spChg>
        <pc:spChg chg="add del">
          <ac:chgData name="羅艾多" userId="b0893f4a-1ab3-421a-ae62-c1be6f2bea4a" providerId="ADAL" clId="{74244D14-73E4-4A29-A31C-622FFD82098B}" dt="2021-11-18T08:07:19.197" v="1335" actId="22"/>
          <ac:spMkLst>
            <pc:docMk/>
            <pc:sldMk cId="1971088271" sldId="261"/>
            <ac:spMk id="5" creationId="{58B734E9-B490-4D0D-81E1-8BD2013E05FA}"/>
          </ac:spMkLst>
        </pc:spChg>
        <pc:picChg chg="add mod">
          <ac:chgData name="羅艾多" userId="b0893f4a-1ab3-421a-ae62-c1be6f2bea4a" providerId="ADAL" clId="{74244D14-73E4-4A29-A31C-622FFD82098B}" dt="2021-11-18T08:07:29.198" v="1337" actId="1076"/>
          <ac:picMkLst>
            <pc:docMk/>
            <pc:sldMk cId="1971088271" sldId="261"/>
            <ac:picMk id="2050" creationId="{084A89D9-BF77-47CF-BFF3-E2DCA77721C8}"/>
          </ac:picMkLst>
        </pc:picChg>
      </pc:sldChg>
      <pc:sldChg chg="new del">
        <pc:chgData name="羅艾多" userId="b0893f4a-1ab3-421a-ae62-c1be6f2bea4a" providerId="ADAL" clId="{74244D14-73E4-4A29-A31C-622FFD82098B}" dt="2021-11-12T03:28:25.858" v="38" actId="680"/>
        <pc:sldMkLst>
          <pc:docMk/>
          <pc:sldMk cId="3249429189" sldId="262"/>
        </pc:sldMkLst>
      </pc:sldChg>
      <pc:sldChg chg="addSp delSp modSp new mod setBg">
        <pc:chgData name="羅艾多" userId="b0893f4a-1ab3-421a-ae62-c1be6f2bea4a" providerId="ADAL" clId="{74244D14-73E4-4A29-A31C-622FFD82098B}" dt="2021-11-18T08:16:19.612" v="1506" actId="20577"/>
        <pc:sldMkLst>
          <pc:docMk/>
          <pc:sldMk cId="4142041619" sldId="262"/>
        </pc:sldMkLst>
        <pc:spChg chg="mod">
          <ac:chgData name="羅艾多" userId="b0893f4a-1ab3-421a-ae62-c1be6f2bea4a" providerId="ADAL" clId="{74244D14-73E4-4A29-A31C-622FFD82098B}" dt="2021-11-18T08:13:05.182" v="1427" actId="20577"/>
          <ac:spMkLst>
            <pc:docMk/>
            <pc:sldMk cId="4142041619" sldId="262"/>
            <ac:spMk id="2" creationId="{6F43F303-B284-4D5C-B032-331CB6C6A456}"/>
          </ac:spMkLst>
        </pc:spChg>
        <pc:spChg chg="mod ord">
          <ac:chgData name="羅艾多" userId="b0893f4a-1ab3-421a-ae62-c1be6f2bea4a" providerId="ADAL" clId="{74244D14-73E4-4A29-A31C-622FFD82098B}" dt="2021-11-18T08:14:55.250" v="1483" actId="20577"/>
          <ac:spMkLst>
            <pc:docMk/>
            <pc:sldMk cId="4142041619" sldId="262"/>
            <ac:spMk id="3" creationId="{7BB4729E-4E9A-4790-BAEC-295621B9DFCC}"/>
          </ac:spMkLst>
        </pc:spChg>
        <pc:spChg chg="add del">
          <ac:chgData name="羅艾多" userId="b0893f4a-1ab3-421a-ae62-c1be6f2bea4a" providerId="ADAL" clId="{74244D14-73E4-4A29-A31C-622FFD82098B}" dt="2021-11-18T08:08:49.463" v="1341" actId="22"/>
          <ac:spMkLst>
            <pc:docMk/>
            <pc:sldMk cId="4142041619" sldId="262"/>
            <ac:spMk id="5" creationId="{5543DFAC-6DFB-4F21-9374-47F62E90BB83}"/>
          </ac:spMkLst>
        </pc:spChg>
        <pc:spChg chg="add mod">
          <ac:chgData name="羅艾多" userId="b0893f4a-1ab3-421a-ae62-c1be6f2bea4a" providerId="ADAL" clId="{74244D14-73E4-4A29-A31C-622FFD82098B}" dt="2021-11-18T08:16:19.612" v="1506" actId="20577"/>
          <ac:spMkLst>
            <pc:docMk/>
            <pc:sldMk cId="4142041619" sldId="262"/>
            <ac:spMk id="22" creationId="{9BF33C15-D21B-4B41-9264-88A7A40B2AB7}"/>
          </ac:spMkLst>
        </pc:spChg>
        <pc:spChg chg="add del">
          <ac:chgData name="羅艾多" userId="b0893f4a-1ab3-421a-ae62-c1be6f2bea4a" providerId="ADAL" clId="{74244D14-73E4-4A29-A31C-622FFD82098B}" dt="2021-11-18T08:08:56.649" v="1347" actId="26606"/>
          <ac:spMkLst>
            <pc:docMk/>
            <pc:sldMk cId="4142041619" sldId="262"/>
            <ac:spMk id="71" creationId="{3DE3B93A-6105-4E0D-ABE7-1711117A80FC}"/>
          </ac:spMkLst>
        </pc:spChg>
        <pc:spChg chg="add del">
          <ac:chgData name="羅艾多" userId="b0893f4a-1ab3-421a-ae62-c1be6f2bea4a" providerId="ADAL" clId="{74244D14-73E4-4A29-A31C-622FFD82098B}" dt="2021-11-18T08:08:56.649" v="1347" actId="26606"/>
          <ac:spMkLst>
            <pc:docMk/>
            <pc:sldMk cId="4142041619" sldId="262"/>
            <ac:spMk id="73" creationId="{1924D57B-FEC9-4779-B514-732685B876E8}"/>
          </ac:spMkLst>
        </pc:spChg>
        <pc:spChg chg="add del">
          <ac:chgData name="羅艾多" userId="b0893f4a-1ab3-421a-ae62-c1be6f2bea4a" providerId="ADAL" clId="{74244D14-73E4-4A29-A31C-622FFD82098B}" dt="2021-11-18T08:08:56.649" v="1347" actId="26606"/>
          <ac:spMkLst>
            <pc:docMk/>
            <pc:sldMk cId="4142041619" sldId="262"/>
            <ac:spMk id="75" creationId="{55EFD2BD-6E0E-4450-A3FF-5D1EA322A38B}"/>
          </ac:spMkLst>
        </pc:spChg>
        <pc:spChg chg="add del">
          <ac:chgData name="羅艾多" userId="b0893f4a-1ab3-421a-ae62-c1be6f2bea4a" providerId="ADAL" clId="{74244D14-73E4-4A29-A31C-622FFD82098B}" dt="2021-11-18T08:08:57.709" v="1349" actId="26606"/>
          <ac:spMkLst>
            <pc:docMk/>
            <pc:sldMk cId="4142041619" sldId="262"/>
            <ac:spMk id="77" creationId="{82A73093-4B9D-420D-B17E-52293703A1D4}"/>
          </ac:spMkLst>
        </pc:spChg>
        <pc:spChg chg="add del">
          <ac:chgData name="羅艾多" userId="b0893f4a-1ab3-421a-ae62-c1be6f2bea4a" providerId="ADAL" clId="{74244D14-73E4-4A29-A31C-622FFD82098B}" dt="2021-11-18T08:08:57.709" v="1349" actId="26606"/>
          <ac:spMkLst>
            <pc:docMk/>
            <pc:sldMk cId="4142041619" sldId="262"/>
            <ac:spMk id="3076" creationId="{52ABB703-2B0E-4C3B-B4A2-F3973548E561}"/>
          </ac:spMkLst>
        </pc:spChg>
        <pc:spChg chg="add del">
          <ac:chgData name="羅艾多" userId="b0893f4a-1ab3-421a-ae62-c1be6f2bea4a" providerId="ADAL" clId="{74244D14-73E4-4A29-A31C-622FFD82098B}" dt="2021-11-18T08:08:57.709" v="1349" actId="26606"/>
          <ac:spMkLst>
            <pc:docMk/>
            <pc:sldMk cId="4142041619" sldId="262"/>
            <ac:spMk id="3078" creationId="{E95DA498-D9A2-4DA9-B9DA-B3776E08CF7E}"/>
          </ac:spMkLst>
        </pc:spChg>
        <pc:spChg chg="add del">
          <ac:chgData name="羅艾多" userId="b0893f4a-1ab3-421a-ae62-c1be6f2bea4a" providerId="ADAL" clId="{74244D14-73E4-4A29-A31C-622FFD82098B}" dt="2021-11-18T08:08:58.446" v="1351" actId="26606"/>
          <ac:spMkLst>
            <pc:docMk/>
            <pc:sldMk cId="4142041619" sldId="262"/>
            <ac:spMk id="3080" creationId="{C33BF9DD-8A45-4EEE-B231-0A14D322E5F9}"/>
          </ac:spMkLst>
        </pc:spChg>
        <pc:spChg chg="add del">
          <ac:chgData name="羅艾多" userId="b0893f4a-1ab3-421a-ae62-c1be6f2bea4a" providerId="ADAL" clId="{74244D14-73E4-4A29-A31C-622FFD82098B}" dt="2021-11-18T08:08:58.446" v="1351" actId="26606"/>
          <ac:spMkLst>
            <pc:docMk/>
            <pc:sldMk cId="4142041619" sldId="262"/>
            <ac:spMk id="3082" creationId="{D5FBCAC9-BD8B-4F3B-AD74-EF37D4211349}"/>
          </ac:spMkLst>
        </pc:spChg>
        <pc:spChg chg="add del">
          <ac:chgData name="羅艾多" userId="b0893f4a-1ab3-421a-ae62-c1be6f2bea4a" providerId="ADAL" clId="{74244D14-73E4-4A29-A31C-622FFD82098B}" dt="2021-11-18T08:08:58.446" v="1351" actId="26606"/>
          <ac:spMkLst>
            <pc:docMk/>
            <pc:sldMk cId="4142041619" sldId="262"/>
            <ac:spMk id="3083" creationId="{9556C5A8-AD7E-4CE7-87BE-9EA3B5E1786F}"/>
          </ac:spMkLst>
        </pc:spChg>
        <pc:spChg chg="add del">
          <ac:chgData name="羅艾多" userId="b0893f4a-1ab3-421a-ae62-c1be6f2bea4a" providerId="ADAL" clId="{74244D14-73E4-4A29-A31C-622FFD82098B}" dt="2021-11-18T08:09:03.127" v="1353" actId="26606"/>
          <ac:spMkLst>
            <pc:docMk/>
            <pc:sldMk cId="4142041619" sldId="262"/>
            <ac:spMk id="3085" creationId="{284B70D5-875B-433D-BDBD-1522A85D6C1D}"/>
          </ac:spMkLst>
        </pc:spChg>
        <pc:spChg chg="add del">
          <ac:chgData name="羅艾多" userId="b0893f4a-1ab3-421a-ae62-c1be6f2bea4a" providerId="ADAL" clId="{74244D14-73E4-4A29-A31C-622FFD82098B}" dt="2021-11-18T08:09:03.127" v="1353" actId="26606"/>
          <ac:spMkLst>
            <pc:docMk/>
            <pc:sldMk cId="4142041619" sldId="262"/>
            <ac:spMk id="3087" creationId="{1E299956-A9E7-4FC1-A0B1-D590CA9730E8}"/>
          </ac:spMkLst>
        </pc:spChg>
        <pc:spChg chg="add del">
          <ac:chgData name="羅艾多" userId="b0893f4a-1ab3-421a-ae62-c1be6f2bea4a" providerId="ADAL" clId="{74244D14-73E4-4A29-A31C-622FFD82098B}" dt="2021-11-18T08:09:03.127" v="1353" actId="26606"/>
          <ac:spMkLst>
            <pc:docMk/>
            <pc:sldMk cId="4142041619" sldId="262"/>
            <ac:spMk id="3088" creationId="{17FC539C-B783-4B03-9F9E-D13430F3F64F}"/>
          </ac:spMkLst>
        </pc:spChg>
        <pc:picChg chg="add mod">
          <ac:chgData name="羅艾多" userId="b0893f4a-1ab3-421a-ae62-c1be6f2bea4a" providerId="ADAL" clId="{74244D14-73E4-4A29-A31C-622FFD82098B}" dt="2021-11-18T08:15:56.833" v="1489" actId="1076"/>
          <ac:picMkLst>
            <pc:docMk/>
            <pc:sldMk cId="4142041619" sldId="262"/>
            <ac:picMk id="23" creationId="{90584B13-4FBE-4301-BBE6-55C7E3307747}"/>
          </ac:picMkLst>
        </pc:picChg>
        <pc:picChg chg="add del mod">
          <ac:chgData name="羅艾多" userId="b0893f4a-1ab3-421a-ae62-c1be6f2bea4a" providerId="ADAL" clId="{74244D14-73E4-4A29-A31C-622FFD82098B}" dt="2021-11-18T08:13:37.159" v="1434" actId="21"/>
          <ac:picMkLst>
            <pc:docMk/>
            <pc:sldMk cId="4142041619" sldId="262"/>
            <ac:picMk id="3074" creationId="{8BB377DD-6308-4C4D-9A5D-46208DAC1367}"/>
          </ac:picMkLst>
        </pc:picChg>
        <pc:cxnChg chg="add del">
          <ac:chgData name="羅艾多" userId="b0893f4a-1ab3-421a-ae62-c1be6f2bea4a" providerId="ADAL" clId="{74244D14-73E4-4A29-A31C-622FFD82098B}" dt="2021-11-18T08:08:57.709" v="1349" actId="26606"/>
          <ac:cxnSpMkLst>
            <pc:docMk/>
            <pc:sldMk cId="4142041619" sldId="262"/>
            <ac:cxnSpMk id="3077" creationId="{9C21570E-E159-49A6-9891-FA397B7A92D3}"/>
          </ac:cxnSpMkLst>
        </pc:cxnChg>
        <pc:cxnChg chg="add del">
          <ac:chgData name="羅艾多" userId="b0893f4a-1ab3-421a-ae62-c1be6f2bea4a" providerId="ADAL" clId="{74244D14-73E4-4A29-A31C-622FFD82098B}" dt="2021-11-18T08:08:58.446" v="1351" actId="26606"/>
          <ac:cxnSpMkLst>
            <pc:docMk/>
            <pc:sldMk cId="4142041619" sldId="262"/>
            <ac:cxnSpMk id="3081" creationId="{9020DCC9-F851-4562-BB20-1AB3C51BFD08}"/>
          </ac:cxnSpMkLst>
        </pc:cxnChg>
        <pc:cxnChg chg="add del">
          <ac:chgData name="羅艾多" userId="b0893f4a-1ab3-421a-ae62-c1be6f2bea4a" providerId="ADAL" clId="{74244D14-73E4-4A29-A31C-622FFD82098B}" dt="2021-11-18T08:09:03.127" v="1353" actId="26606"/>
          <ac:cxnSpMkLst>
            <pc:docMk/>
            <pc:sldMk cId="4142041619" sldId="262"/>
            <ac:cxnSpMk id="3086" creationId="{C947DF4A-614C-4B4C-8B80-E5B9D8E8CFED}"/>
          </ac:cxnSpMkLst>
        </pc:cxnChg>
      </pc:sldChg>
      <pc:sldChg chg="addSp delSp modSp new del mod modClrScheme chgLayout">
        <pc:chgData name="羅艾多" userId="b0893f4a-1ab3-421a-ae62-c1be6f2bea4a" providerId="ADAL" clId="{74244D14-73E4-4A29-A31C-622FFD82098B}" dt="2021-11-18T08:16:26.744" v="1507" actId="2696"/>
        <pc:sldMkLst>
          <pc:docMk/>
          <pc:sldMk cId="3357440932" sldId="263"/>
        </pc:sldMkLst>
        <pc:spChg chg="del mod ord">
          <ac:chgData name="羅艾多" userId="b0893f4a-1ab3-421a-ae62-c1be6f2bea4a" providerId="ADAL" clId="{74244D14-73E4-4A29-A31C-622FFD82098B}" dt="2021-11-12T03:28:42.692" v="46" actId="700"/>
          <ac:spMkLst>
            <pc:docMk/>
            <pc:sldMk cId="3357440932" sldId="263"/>
            <ac:spMk id="2" creationId="{F9CFD924-F361-44FD-A3D2-4970F74A0715}"/>
          </ac:spMkLst>
        </pc:spChg>
        <pc:spChg chg="del mod ord">
          <ac:chgData name="羅艾多" userId="b0893f4a-1ab3-421a-ae62-c1be6f2bea4a" providerId="ADAL" clId="{74244D14-73E4-4A29-A31C-622FFD82098B}" dt="2021-11-12T03:28:42.692" v="46" actId="700"/>
          <ac:spMkLst>
            <pc:docMk/>
            <pc:sldMk cId="3357440932" sldId="263"/>
            <ac:spMk id="3" creationId="{0E52B9F4-8320-4B06-8510-E40CD7309C75}"/>
          </ac:spMkLst>
        </pc:spChg>
        <pc:spChg chg="add mod ord">
          <ac:chgData name="羅艾多" userId="b0893f4a-1ab3-421a-ae62-c1be6f2bea4a" providerId="ADAL" clId="{74244D14-73E4-4A29-A31C-622FFD82098B}" dt="2021-11-12T03:28:56.246" v="52" actId="20577"/>
          <ac:spMkLst>
            <pc:docMk/>
            <pc:sldMk cId="3357440932" sldId="263"/>
            <ac:spMk id="4" creationId="{6D7AA970-442D-4A16-8888-BD85F5A4C92B}"/>
          </ac:spMkLst>
        </pc:spChg>
        <pc:spChg chg="add mod ord">
          <ac:chgData name="羅艾多" userId="b0893f4a-1ab3-421a-ae62-c1be6f2bea4a" providerId="ADAL" clId="{74244D14-73E4-4A29-A31C-622FFD82098B}" dt="2021-11-18T08:13:18.309" v="1430" actId="14100"/>
          <ac:spMkLst>
            <pc:docMk/>
            <pc:sldMk cId="3357440932" sldId="263"/>
            <ac:spMk id="5" creationId="{C4061652-70F7-4A95-9882-C475D0F7BDF5}"/>
          </ac:spMkLst>
        </pc:spChg>
        <pc:picChg chg="add del mod">
          <ac:chgData name="羅艾多" userId="b0893f4a-1ab3-421a-ae62-c1be6f2bea4a" providerId="ADAL" clId="{74244D14-73E4-4A29-A31C-622FFD82098B}" dt="2021-11-18T08:15:38.332" v="1485" actId="21"/>
          <ac:picMkLst>
            <pc:docMk/>
            <pc:sldMk cId="3357440932" sldId="263"/>
            <ac:picMk id="6" creationId="{6621CF2E-4DC9-4654-930F-87EB3F52895D}"/>
          </ac:picMkLst>
        </pc:picChg>
      </pc:sldChg>
      <pc:sldChg chg="addSp delSp modSp new mod setBg modClrScheme chgLayout">
        <pc:chgData name="羅艾多" userId="b0893f4a-1ab3-421a-ae62-c1be6f2bea4a" providerId="ADAL" clId="{74244D14-73E4-4A29-A31C-622FFD82098B}" dt="2021-11-18T08:11:46.812" v="1366" actId="14100"/>
        <pc:sldMkLst>
          <pc:docMk/>
          <pc:sldMk cId="1603013574" sldId="264"/>
        </pc:sldMkLst>
        <pc:spChg chg="del">
          <ac:chgData name="羅艾多" userId="b0893f4a-1ab3-421a-ae62-c1be6f2bea4a" providerId="ADAL" clId="{74244D14-73E4-4A29-A31C-622FFD82098B}" dt="2021-11-12T03:29:03.735" v="56" actId="6264"/>
          <ac:spMkLst>
            <pc:docMk/>
            <pc:sldMk cId="1603013574" sldId="264"/>
            <ac:spMk id="2" creationId="{6C2128C1-01A1-466C-BA37-4710CB73C639}"/>
          </ac:spMkLst>
        </pc:spChg>
        <pc:spChg chg="del">
          <ac:chgData name="羅艾多" userId="b0893f4a-1ab3-421a-ae62-c1be6f2bea4a" providerId="ADAL" clId="{74244D14-73E4-4A29-A31C-622FFD82098B}" dt="2021-11-12T03:29:03.735" v="56" actId="6264"/>
          <ac:spMkLst>
            <pc:docMk/>
            <pc:sldMk cId="1603013574" sldId="264"/>
            <ac:spMk id="3" creationId="{65827846-124A-4AB9-A801-EEE9397A2705}"/>
          </ac:spMkLst>
        </pc:spChg>
        <pc:spChg chg="add del mod ord">
          <ac:chgData name="羅艾多" userId="b0893f4a-1ab3-421a-ae62-c1be6f2bea4a" providerId="ADAL" clId="{74244D14-73E4-4A29-A31C-622FFD82098B}" dt="2021-11-12T03:29:04.171" v="57" actId="6264"/>
          <ac:spMkLst>
            <pc:docMk/>
            <pc:sldMk cId="1603013574" sldId="264"/>
            <ac:spMk id="4" creationId="{8EBCC458-C984-4BC1-9235-D4EAAF3B2C1B}"/>
          </ac:spMkLst>
        </pc:spChg>
        <pc:spChg chg="add del mod ord">
          <ac:chgData name="羅艾多" userId="b0893f4a-1ab3-421a-ae62-c1be6f2bea4a" providerId="ADAL" clId="{74244D14-73E4-4A29-A31C-622FFD82098B}" dt="2021-11-12T03:29:04.171" v="57" actId="6264"/>
          <ac:spMkLst>
            <pc:docMk/>
            <pc:sldMk cId="1603013574" sldId="264"/>
            <ac:spMk id="5" creationId="{02FD395A-5917-4FEC-A8EA-22B55419093D}"/>
          </ac:spMkLst>
        </pc:spChg>
        <pc:spChg chg="add del mod ord">
          <ac:chgData name="羅艾多" userId="b0893f4a-1ab3-421a-ae62-c1be6f2bea4a" providerId="ADAL" clId="{74244D14-73E4-4A29-A31C-622FFD82098B}" dt="2021-11-12T03:29:12.029" v="62" actId="700"/>
          <ac:spMkLst>
            <pc:docMk/>
            <pc:sldMk cId="1603013574" sldId="264"/>
            <ac:spMk id="6" creationId="{DD6F5AB9-095A-4996-9D31-6551EDBF1153}"/>
          </ac:spMkLst>
        </pc:spChg>
        <pc:spChg chg="add del mod ord">
          <ac:chgData name="羅艾多" userId="b0893f4a-1ab3-421a-ae62-c1be6f2bea4a" providerId="ADAL" clId="{74244D14-73E4-4A29-A31C-622FFD82098B}" dt="2021-11-12T03:29:12.029" v="62" actId="700"/>
          <ac:spMkLst>
            <pc:docMk/>
            <pc:sldMk cId="1603013574" sldId="264"/>
            <ac:spMk id="7" creationId="{769ACDD4-498F-4236-92C9-D0319C6CA68B}"/>
          </ac:spMkLst>
        </pc:spChg>
        <pc:spChg chg="add mod ord">
          <ac:chgData name="羅艾多" userId="b0893f4a-1ab3-421a-ae62-c1be6f2bea4a" providerId="ADAL" clId="{74244D14-73E4-4A29-A31C-622FFD82098B}" dt="2021-11-18T08:11:35.423" v="1363" actId="26606"/>
          <ac:spMkLst>
            <pc:docMk/>
            <pc:sldMk cId="1603013574" sldId="264"/>
            <ac:spMk id="8" creationId="{1F60A46C-8241-447B-89F0-C3080DA0D4AE}"/>
          </ac:spMkLst>
        </pc:spChg>
        <pc:spChg chg="add mod ord">
          <ac:chgData name="羅艾多" userId="b0893f4a-1ab3-421a-ae62-c1be6f2bea4a" providerId="ADAL" clId="{74244D14-73E4-4A29-A31C-622FFD82098B}" dt="2021-11-18T08:11:35.423" v="1363" actId="26606"/>
          <ac:spMkLst>
            <pc:docMk/>
            <pc:sldMk cId="1603013574" sldId="264"/>
            <ac:spMk id="9" creationId="{4DC82819-FCB8-426C-94A7-70D59A0F53A3}"/>
          </ac:spMkLst>
        </pc:spChg>
        <pc:picChg chg="add mod">
          <ac:chgData name="羅艾多" userId="b0893f4a-1ab3-421a-ae62-c1be6f2bea4a" providerId="ADAL" clId="{74244D14-73E4-4A29-A31C-622FFD82098B}" dt="2021-11-18T08:11:46.812" v="1366" actId="14100"/>
          <ac:picMkLst>
            <pc:docMk/>
            <pc:sldMk cId="1603013574" sldId="264"/>
            <ac:picMk id="4098" creationId="{44EBC42D-F77F-45A7-ADC5-423A83E9F1EA}"/>
          </ac:picMkLst>
        </pc:picChg>
      </pc:sldChg>
      <pc:sldChg chg="new del">
        <pc:chgData name="羅艾多" userId="b0893f4a-1ab3-421a-ae62-c1be6f2bea4a" providerId="ADAL" clId="{74244D14-73E4-4A29-A31C-622FFD82098B}" dt="2021-11-12T03:29:09.255" v="61" actId="680"/>
        <pc:sldMkLst>
          <pc:docMk/>
          <pc:sldMk cId="790005129" sldId="265"/>
        </pc:sldMkLst>
      </pc:sldChg>
      <pc:sldChg chg="new del">
        <pc:chgData name="羅艾多" userId="b0893f4a-1ab3-421a-ae62-c1be6f2bea4a" providerId="ADAL" clId="{74244D14-73E4-4A29-A31C-622FFD82098B}" dt="2021-11-12T03:29:51.567" v="79" actId="47"/>
        <pc:sldMkLst>
          <pc:docMk/>
          <pc:sldMk cId="1763187170" sldId="265"/>
        </pc:sldMkLst>
      </pc:sldChg>
      <pc:sldChg chg="new del">
        <pc:chgData name="羅艾多" userId="b0893f4a-1ab3-421a-ae62-c1be6f2bea4a" providerId="ADAL" clId="{74244D14-73E4-4A29-A31C-622FFD82098B}" dt="2021-11-12T03:29:00.807" v="55" actId="680"/>
        <pc:sldMkLst>
          <pc:docMk/>
          <pc:sldMk cId="2337200458" sldId="265"/>
        </pc:sldMkLst>
      </pc:sldChg>
      <pc:sldChg chg="new del">
        <pc:chgData name="羅艾多" userId="b0893f4a-1ab3-421a-ae62-c1be6f2bea4a" providerId="ADAL" clId="{74244D14-73E4-4A29-A31C-622FFD82098B}" dt="2021-11-12T03:29:47.064" v="77" actId="680"/>
        <pc:sldMkLst>
          <pc:docMk/>
          <pc:sldMk cId="448889944" sldId="266"/>
        </pc:sldMkLst>
      </pc:sldChg>
      <pc:sldChg chg="addSp modSp new mod setBg">
        <pc:chgData name="羅艾多" userId="b0893f4a-1ab3-421a-ae62-c1be6f2bea4a" providerId="ADAL" clId="{74244D14-73E4-4A29-A31C-622FFD82098B}" dt="2021-11-18T08:16:33.685" v="1509" actId="14100"/>
        <pc:sldMkLst>
          <pc:docMk/>
          <pc:sldMk cId="611371940" sldId="266"/>
        </pc:sldMkLst>
        <pc:spChg chg="mod">
          <ac:chgData name="羅艾多" userId="b0893f4a-1ab3-421a-ae62-c1be6f2bea4a" providerId="ADAL" clId="{74244D14-73E4-4A29-A31C-622FFD82098B}" dt="2021-11-18T08:07:39.776" v="1338" actId="26606"/>
          <ac:spMkLst>
            <pc:docMk/>
            <pc:sldMk cId="611371940" sldId="266"/>
            <ac:spMk id="2" creationId="{2FEF9BE5-EABF-462A-B793-6B3BB1A6B16D}"/>
          </ac:spMkLst>
        </pc:spChg>
        <pc:spChg chg="mod">
          <ac:chgData name="羅艾多" userId="b0893f4a-1ab3-421a-ae62-c1be6f2bea4a" providerId="ADAL" clId="{74244D14-73E4-4A29-A31C-622FFD82098B}" dt="2021-11-18T08:07:39.776" v="1338" actId="26606"/>
          <ac:spMkLst>
            <pc:docMk/>
            <pc:sldMk cId="611371940" sldId="266"/>
            <ac:spMk id="3" creationId="{570FC45C-9A4A-425E-8FD9-C9DD9A84EB40}"/>
          </ac:spMkLst>
        </pc:spChg>
        <pc:picChg chg="add mod">
          <ac:chgData name="羅艾多" userId="b0893f4a-1ab3-421a-ae62-c1be6f2bea4a" providerId="ADAL" clId="{74244D14-73E4-4A29-A31C-622FFD82098B}" dt="2021-11-18T08:16:33.685" v="1509" actId="14100"/>
          <ac:picMkLst>
            <pc:docMk/>
            <pc:sldMk cId="611371940" sldId="266"/>
            <ac:picMk id="1026" creationId="{0C2DDE18-D07F-4C0C-AEDA-72FB31A1D383}"/>
          </ac:picMkLst>
        </pc:picChg>
      </pc:sldChg>
      <pc:sldChg chg="new del">
        <pc:chgData name="羅艾多" userId="b0893f4a-1ab3-421a-ae62-c1be6f2bea4a" providerId="ADAL" clId="{74244D14-73E4-4A29-A31C-622FFD82098B}" dt="2021-11-12T03:29:08.776" v="60" actId="680"/>
        <pc:sldMkLst>
          <pc:docMk/>
          <pc:sldMk cId="1089450398" sldId="266"/>
        </pc:sldMkLst>
      </pc:sldChg>
      <pc:sldChg chg="new del">
        <pc:chgData name="羅艾多" userId="b0893f4a-1ab3-421a-ae62-c1be6f2bea4a" providerId="ADAL" clId="{74244D14-73E4-4A29-A31C-622FFD82098B}" dt="2021-11-12T03:29:54.073" v="81" actId="680"/>
        <pc:sldMkLst>
          <pc:docMk/>
          <pc:sldMk cId="3356764589" sldId="267"/>
        </pc:sldMkLst>
      </pc:sldChg>
      <pc:sldChg chg="new del">
        <pc:chgData name="羅艾多" userId="b0893f4a-1ab3-421a-ae62-c1be6f2bea4a" providerId="ADAL" clId="{74244D14-73E4-4A29-A31C-622FFD82098B}" dt="2021-11-12T03:30:16.393" v="95" actId="47"/>
        <pc:sldMkLst>
          <pc:docMk/>
          <pc:sldMk cId="3791431007" sldId="267"/>
        </pc:sldMkLst>
      </pc:sldChg>
      <pc:sldChg chg="addSp modSp new mod setBg">
        <pc:chgData name="羅艾多" userId="b0893f4a-1ab3-421a-ae62-c1be6f2bea4a" providerId="ADAL" clId="{74244D14-73E4-4A29-A31C-622FFD82098B}" dt="2021-11-18T10:23:55.491" v="1764" actId="20577"/>
        <pc:sldMkLst>
          <pc:docMk/>
          <pc:sldMk cId="812567503" sldId="268"/>
        </pc:sldMkLst>
        <pc:spChg chg="mod">
          <ac:chgData name="羅艾多" userId="b0893f4a-1ab3-421a-ae62-c1be6f2bea4a" providerId="ADAL" clId="{74244D14-73E4-4A29-A31C-622FFD82098B}" dt="2021-11-18T08:18:18.272" v="1520" actId="26606"/>
          <ac:spMkLst>
            <pc:docMk/>
            <pc:sldMk cId="812567503" sldId="268"/>
            <ac:spMk id="2" creationId="{328E2580-B4BB-4639-ACEF-96BF5EB4D513}"/>
          </ac:spMkLst>
        </pc:spChg>
        <pc:spChg chg="mod">
          <ac:chgData name="羅艾多" userId="b0893f4a-1ab3-421a-ae62-c1be6f2bea4a" providerId="ADAL" clId="{74244D14-73E4-4A29-A31C-622FFD82098B}" dt="2021-11-18T10:23:55.491" v="1764" actId="20577"/>
          <ac:spMkLst>
            <pc:docMk/>
            <pc:sldMk cId="812567503" sldId="268"/>
            <ac:spMk id="3" creationId="{CC922A3A-BDA3-4484-B226-B625710097C4}"/>
          </ac:spMkLst>
        </pc:spChg>
        <pc:picChg chg="add mod">
          <ac:chgData name="羅艾多" userId="b0893f4a-1ab3-421a-ae62-c1be6f2bea4a" providerId="ADAL" clId="{74244D14-73E4-4A29-A31C-622FFD82098B}" dt="2021-11-18T08:18:26.164" v="1523" actId="14100"/>
          <ac:picMkLst>
            <pc:docMk/>
            <pc:sldMk cId="812567503" sldId="268"/>
            <ac:picMk id="5122" creationId="{CEDB7923-E18B-48F8-B7C5-684D40FFF3CB}"/>
          </ac:picMkLst>
        </pc:picChg>
      </pc:sldChg>
      <pc:sldChg chg="addSp delSp modSp new del mod modClrScheme chgLayout">
        <pc:chgData name="羅艾多" userId="b0893f4a-1ab3-421a-ae62-c1be6f2bea4a" providerId="ADAL" clId="{74244D14-73E4-4A29-A31C-622FFD82098B}" dt="2021-11-18T10:25:20.975" v="1765" actId="2696"/>
        <pc:sldMkLst>
          <pc:docMk/>
          <pc:sldMk cId="2610341883" sldId="269"/>
        </pc:sldMkLst>
        <pc:spChg chg="del mod ord">
          <ac:chgData name="羅艾多" userId="b0893f4a-1ab3-421a-ae62-c1be6f2bea4a" providerId="ADAL" clId="{74244D14-73E4-4A29-A31C-622FFD82098B}" dt="2021-11-12T03:30:21.009" v="97" actId="700"/>
          <ac:spMkLst>
            <pc:docMk/>
            <pc:sldMk cId="2610341883" sldId="269"/>
            <ac:spMk id="2" creationId="{1687B2DE-B9CD-4C20-BF1C-0C465C7B6C56}"/>
          </ac:spMkLst>
        </pc:spChg>
        <pc:spChg chg="del mod ord">
          <ac:chgData name="羅艾多" userId="b0893f4a-1ab3-421a-ae62-c1be6f2bea4a" providerId="ADAL" clId="{74244D14-73E4-4A29-A31C-622FFD82098B}" dt="2021-11-12T03:30:21.009" v="97" actId="700"/>
          <ac:spMkLst>
            <pc:docMk/>
            <pc:sldMk cId="2610341883" sldId="269"/>
            <ac:spMk id="3" creationId="{F7C70B7D-1BD3-4EF0-B537-F8EC13C5C3A3}"/>
          </ac:spMkLst>
        </pc:spChg>
        <pc:spChg chg="add mod ord">
          <ac:chgData name="羅艾多" userId="b0893f4a-1ab3-421a-ae62-c1be6f2bea4a" providerId="ADAL" clId="{74244D14-73E4-4A29-A31C-622FFD82098B}" dt="2021-11-12T03:34:15.447" v="115" actId="20577"/>
          <ac:spMkLst>
            <pc:docMk/>
            <pc:sldMk cId="2610341883" sldId="269"/>
            <ac:spMk id="4" creationId="{A9899C12-589E-4A34-B6EA-65E2D8DED412}"/>
          </ac:spMkLst>
        </pc:spChg>
        <pc:spChg chg="add mod ord">
          <ac:chgData name="羅艾多" userId="b0893f4a-1ab3-421a-ae62-c1be6f2bea4a" providerId="ADAL" clId="{74244D14-73E4-4A29-A31C-622FFD82098B}" dt="2021-11-12T03:30:21.009" v="97" actId="700"/>
          <ac:spMkLst>
            <pc:docMk/>
            <pc:sldMk cId="2610341883" sldId="269"/>
            <ac:spMk id="5" creationId="{F10D7F43-18C9-4A4B-ABAD-2B26F6DB4162}"/>
          </ac:spMkLst>
        </pc:spChg>
      </pc:sldChg>
      <pc:sldChg chg="addSp delSp modSp new mod setBg modClrScheme chgLayout">
        <pc:chgData name="羅艾多" userId="b0893f4a-1ab3-421a-ae62-c1be6f2bea4a" providerId="ADAL" clId="{74244D14-73E4-4A29-A31C-622FFD82098B}" dt="2021-11-18T10:33:30.426" v="2054" actId="20577"/>
        <pc:sldMkLst>
          <pc:docMk/>
          <pc:sldMk cId="1265098267" sldId="270"/>
        </pc:sldMkLst>
        <pc:spChg chg="del mod ord">
          <ac:chgData name="羅艾多" userId="b0893f4a-1ab3-421a-ae62-c1be6f2bea4a" providerId="ADAL" clId="{74244D14-73E4-4A29-A31C-622FFD82098B}" dt="2021-11-12T03:31:45.783" v="109" actId="700"/>
          <ac:spMkLst>
            <pc:docMk/>
            <pc:sldMk cId="1265098267" sldId="270"/>
            <ac:spMk id="2" creationId="{FB8AF7D3-25BD-4627-B697-BCB6ABFE843E}"/>
          </ac:spMkLst>
        </pc:spChg>
        <pc:spChg chg="del mod ord">
          <ac:chgData name="羅艾多" userId="b0893f4a-1ab3-421a-ae62-c1be6f2bea4a" providerId="ADAL" clId="{74244D14-73E4-4A29-A31C-622FFD82098B}" dt="2021-11-12T03:31:45.783" v="109" actId="700"/>
          <ac:spMkLst>
            <pc:docMk/>
            <pc:sldMk cId="1265098267" sldId="270"/>
            <ac:spMk id="3" creationId="{4B8BF2A6-5878-4DE9-9405-EFBE1735A134}"/>
          </ac:spMkLst>
        </pc:spChg>
        <pc:spChg chg="add mod ord">
          <ac:chgData name="羅艾多" userId="b0893f4a-1ab3-421a-ae62-c1be6f2bea4a" providerId="ADAL" clId="{74244D14-73E4-4A29-A31C-622FFD82098B}" dt="2021-11-18T10:33:30.426" v="2054" actId="20577"/>
          <ac:spMkLst>
            <pc:docMk/>
            <pc:sldMk cId="1265098267" sldId="270"/>
            <ac:spMk id="4" creationId="{328B8E37-3AC7-4DEB-8964-2816F75C2FF9}"/>
          </ac:spMkLst>
        </pc:spChg>
        <pc:spChg chg="add mod ord">
          <ac:chgData name="羅艾多" userId="b0893f4a-1ab3-421a-ae62-c1be6f2bea4a" providerId="ADAL" clId="{74244D14-73E4-4A29-A31C-622FFD82098B}" dt="2021-11-18T10:33:00.580" v="2050" actId="26606"/>
          <ac:spMkLst>
            <pc:docMk/>
            <pc:sldMk cId="1265098267" sldId="270"/>
            <ac:spMk id="5" creationId="{9BA0A97B-5574-4A9E-8556-3E113F9556E6}"/>
          </ac:spMkLst>
        </pc:spChg>
        <pc:picChg chg="add mod">
          <ac:chgData name="羅艾多" userId="b0893f4a-1ab3-421a-ae62-c1be6f2bea4a" providerId="ADAL" clId="{74244D14-73E4-4A29-A31C-622FFD82098B}" dt="2021-11-18T10:33:06.499" v="2051" actId="14100"/>
          <ac:picMkLst>
            <pc:docMk/>
            <pc:sldMk cId="1265098267" sldId="270"/>
            <ac:picMk id="7170" creationId="{D6755EEF-4CD6-4A2E-9D03-E2522DB8D949}"/>
          </ac:picMkLst>
        </pc:picChg>
      </pc:sldChg>
      <pc:sldChg chg="addSp delSp modSp new mod setBg modClrScheme chgLayout">
        <pc:chgData name="羅艾多" userId="b0893f4a-1ab3-421a-ae62-c1be6f2bea4a" providerId="ADAL" clId="{74244D14-73E4-4A29-A31C-622FFD82098B}" dt="2021-11-18T10:34:54.812" v="2099" actId="122"/>
        <pc:sldMkLst>
          <pc:docMk/>
          <pc:sldMk cId="4063822539" sldId="271"/>
        </pc:sldMkLst>
        <pc:spChg chg="del mod ord">
          <ac:chgData name="羅艾多" userId="b0893f4a-1ab3-421a-ae62-c1be6f2bea4a" providerId="ADAL" clId="{74244D14-73E4-4A29-A31C-622FFD82098B}" dt="2021-11-12T03:34:25.998" v="127" actId="700"/>
          <ac:spMkLst>
            <pc:docMk/>
            <pc:sldMk cId="4063822539" sldId="271"/>
            <ac:spMk id="2" creationId="{85BCDA79-E981-46F6-A0F4-A75C13078C94}"/>
          </ac:spMkLst>
        </pc:spChg>
        <pc:spChg chg="del mod ord">
          <ac:chgData name="羅艾多" userId="b0893f4a-1ab3-421a-ae62-c1be6f2bea4a" providerId="ADAL" clId="{74244D14-73E4-4A29-A31C-622FFD82098B}" dt="2021-11-12T03:34:25.998" v="127" actId="700"/>
          <ac:spMkLst>
            <pc:docMk/>
            <pc:sldMk cId="4063822539" sldId="271"/>
            <ac:spMk id="3" creationId="{648F118B-CF02-418F-8FD4-528C83248676}"/>
          </ac:spMkLst>
        </pc:spChg>
        <pc:spChg chg="add mod ord">
          <ac:chgData name="羅艾多" userId="b0893f4a-1ab3-421a-ae62-c1be6f2bea4a" providerId="ADAL" clId="{74244D14-73E4-4A29-A31C-622FFD82098B}" dt="2021-11-18T10:34:54.812" v="2099" actId="122"/>
          <ac:spMkLst>
            <pc:docMk/>
            <pc:sldMk cId="4063822539" sldId="271"/>
            <ac:spMk id="4" creationId="{6993370E-2FD1-42B3-ADA4-219F8420E83D}"/>
          </ac:spMkLst>
        </pc:spChg>
        <pc:spChg chg="add mod ord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5" creationId="{F373DDC4-08A0-431A-80EF-0862041CF23D}"/>
          </ac:spMkLst>
        </pc:spChg>
        <pc:spChg chg="add del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71" creationId="{C33BF9DD-8A45-4EEE-B231-0A14D322E5F9}"/>
          </ac:spMkLst>
        </pc:spChg>
        <pc:spChg chg="add del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75" creationId="{D5FBCAC9-BD8B-4F3B-AD74-EF37D4211349}"/>
          </ac:spMkLst>
        </pc:spChg>
        <pc:spChg chg="add del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77" creationId="{9556C5A8-AD7E-4CE7-87BE-9EA3B5E1786F}"/>
          </ac:spMkLst>
        </pc:spChg>
        <pc:spChg chg="add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135" creationId="{284B70D5-875B-433D-BDBD-1522A85D6C1D}"/>
          </ac:spMkLst>
        </pc:spChg>
        <pc:spChg chg="add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139" creationId="{1E299956-A9E7-4FC1-A0B1-D590CA9730E8}"/>
          </ac:spMkLst>
        </pc:spChg>
        <pc:spChg chg="add">
          <ac:chgData name="羅艾多" userId="b0893f4a-1ab3-421a-ae62-c1be6f2bea4a" providerId="ADAL" clId="{74244D14-73E4-4A29-A31C-622FFD82098B}" dt="2021-11-18T10:34:51.615" v="2098" actId="26606"/>
          <ac:spMkLst>
            <pc:docMk/>
            <pc:sldMk cId="4063822539" sldId="271"/>
            <ac:spMk id="141" creationId="{17FC539C-B783-4B03-9F9E-D13430F3F64F}"/>
          </ac:spMkLst>
        </pc:spChg>
        <pc:picChg chg="add mod ord">
          <ac:chgData name="羅艾多" userId="b0893f4a-1ab3-421a-ae62-c1be6f2bea4a" providerId="ADAL" clId="{74244D14-73E4-4A29-A31C-622FFD82098B}" dt="2021-11-18T10:34:51.615" v="2098" actId="26606"/>
          <ac:picMkLst>
            <pc:docMk/>
            <pc:sldMk cId="4063822539" sldId="271"/>
            <ac:picMk id="8194" creationId="{F8A221E0-DC41-491D-81B6-567326151FBD}"/>
          </ac:picMkLst>
        </pc:picChg>
        <pc:cxnChg chg="add del">
          <ac:chgData name="羅艾多" userId="b0893f4a-1ab3-421a-ae62-c1be6f2bea4a" providerId="ADAL" clId="{74244D14-73E4-4A29-A31C-622FFD82098B}" dt="2021-11-18T10:34:51.615" v="2098" actId="26606"/>
          <ac:cxnSpMkLst>
            <pc:docMk/>
            <pc:sldMk cId="4063822539" sldId="271"/>
            <ac:cxnSpMk id="73" creationId="{9020DCC9-F851-4562-BB20-1AB3C51BFD08}"/>
          </ac:cxnSpMkLst>
        </pc:cxnChg>
        <pc:cxnChg chg="add">
          <ac:chgData name="羅艾多" userId="b0893f4a-1ab3-421a-ae62-c1be6f2bea4a" providerId="ADAL" clId="{74244D14-73E4-4A29-A31C-622FFD82098B}" dt="2021-11-18T10:34:51.615" v="2098" actId="26606"/>
          <ac:cxnSpMkLst>
            <pc:docMk/>
            <pc:sldMk cId="4063822539" sldId="271"/>
            <ac:cxnSpMk id="137" creationId="{C947DF4A-614C-4B4C-8B80-E5B9D8E8CFED}"/>
          </ac:cxnSpMkLst>
        </pc:cxnChg>
      </pc:sldChg>
      <pc:sldChg chg="addSp delSp modSp new mod setBg modClrScheme chgLayout">
        <pc:chgData name="羅艾多" userId="b0893f4a-1ab3-421a-ae62-c1be6f2bea4a" providerId="ADAL" clId="{74244D14-73E4-4A29-A31C-622FFD82098B}" dt="2021-11-18T11:11:40.288" v="2331" actId="732"/>
        <pc:sldMkLst>
          <pc:docMk/>
          <pc:sldMk cId="814796929" sldId="272"/>
        </pc:sldMkLst>
        <pc:spChg chg="del mod ord">
          <ac:chgData name="羅艾多" userId="b0893f4a-1ab3-421a-ae62-c1be6f2bea4a" providerId="ADAL" clId="{74244D14-73E4-4A29-A31C-622FFD82098B}" dt="2021-11-12T03:34:42.113" v="141" actId="700"/>
          <ac:spMkLst>
            <pc:docMk/>
            <pc:sldMk cId="814796929" sldId="272"/>
            <ac:spMk id="2" creationId="{30CC99EF-673B-46F5-A820-97389D24578D}"/>
          </ac:spMkLst>
        </pc:spChg>
        <pc:spChg chg="del mod ord">
          <ac:chgData name="羅艾多" userId="b0893f4a-1ab3-421a-ae62-c1be6f2bea4a" providerId="ADAL" clId="{74244D14-73E4-4A29-A31C-622FFD82098B}" dt="2021-11-12T03:34:42.113" v="141" actId="700"/>
          <ac:spMkLst>
            <pc:docMk/>
            <pc:sldMk cId="814796929" sldId="272"/>
            <ac:spMk id="3" creationId="{9139FC83-BA07-4072-8ACD-0B8A80622583}"/>
          </ac:spMkLst>
        </pc:spChg>
        <pc:spChg chg="add mod or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4" creationId="{72B2FA90-D03C-4280-99C6-2F3F3BD8C0B0}"/>
          </ac:spMkLst>
        </pc:spChg>
        <pc:spChg chg="add mod or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5" creationId="{450D7D5C-B189-4DEF-9AC7-F79D515EC329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73" creationId="{C3F32490-CF6A-459E-BBFE-90557857A1B4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75" creationId="{3489CAE3-3AE0-4268-81CA-A98516EAD013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77" creationId="{852BC338-7802-42D3-85C9-B665508F4282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79" creationId="{FC2AD4A0-4FAA-4F52-A315-4224B27BE052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83" creationId="{8A4EEE51-0307-4CE8-813E-AE3BCEBA2442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85" creationId="{E9D9FBD3-6E57-4B12-A90A-386ED8F084F0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87" creationId="{25621158-452E-4C14-8946-B331F0D1C38F}"/>
          </ac:spMkLst>
        </pc:spChg>
        <pc:spChg chg="add">
          <ac:chgData name="羅艾多" userId="b0893f4a-1ab3-421a-ae62-c1be6f2bea4a" providerId="ADAL" clId="{74244D14-73E4-4A29-A31C-622FFD82098B}" dt="2021-11-18T11:11:30.626" v="2330" actId="26606"/>
          <ac:spMkLst>
            <pc:docMk/>
            <pc:sldMk cId="814796929" sldId="272"/>
            <ac:spMk id="89" creationId="{055BE0DD-04F0-42E3-9EDE-2129B4A55CF4}"/>
          </ac:spMkLst>
        </pc:spChg>
        <pc:picChg chg="add mod">
          <ac:chgData name="羅艾多" userId="b0893f4a-1ab3-421a-ae62-c1be6f2bea4a" providerId="ADAL" clId="{74244D14-73E4-4A29-A31C-622FFD82098B}" dt="2021-11-18T11:11:30.626" v="2330" actId="26606"/>
          <ac:picMkLst>
            <pc:docMk/>
            <pc:sldMk cId="814796929" sldId="272"/>
            <ac:picMk id="9218" creationId="{A2B505CF-3CEF-42E0-851E-66810E9833A0}"/>
          </ac:picMkLst>
        </pc:picChg>
        <pc:picChg chg="add mod">
          <ac:chgData name="羅艾多" userId="b0893f4a-1ab3-421a-ae62-c1be6f2bea4a" providerId="ADAL" clId="{74244D14-73E4-4A29-A31C-622FFD82098B}" dt="2021-11-18T11:11:40.288" v="2331" actId="732"/>
          <ac:picMkLst>
            <pc:docMk/>
            <pc:sldMk cId="814796929" sldId="272"/>
            <ac:picMk id="9220" creationId="{97685B24-BAA2-4AE3-8C85-1E4A5C9766DB}"/>
          </ac:picMkLst>
        </pc:picChg>
        <pc:cxnChg chg="add">
          <ac:chgData name="羅艾多" userId="b0893f4a-1ab3-421a-ae62-c1be6f2bea4a" providerId="ADAL" clId="{74244D14-73E4-4A29-A31C-622FFD82098B}" dt="2021-11-18T11:11:30.626" v="2330" actId="26606"/>
          <ac:cxnSpMkLst>
            <pc:docMk/>
            <pc:sldMk cId="814796929" sldId="272"/>
            <ac:cxnSpMk id="81" creationId="{373C1DFC-81C5-498E-9907-7AAE6F0416B1}"/>
          </ac:cxnSpMkLst>
        </pc:cxnChg>
      </pc:sldChg>
      <pc:sldChg chg="new del">
        <pc:chgData name="羅艾多" userId="b0893f4a-1ab3-421a-ae62-c1be6f2bea4a" providerId="ADAL" clId="{74244D14-73E4-4A29-A31C-622FFD82098B}" dt="2021-11-12T03:37:59.609" v="161" actId="47"/>
        <pc:sldMkLst>
          <pc:docMk/>
          <pc:sldMk cId="1478847373" sldId="273"/>
        </pc:sldMkLst>
      </pc:sldChg>
      <pc:sldChg chg="modSp new del mod">
        <pc:chgData name="羅艾多" userId="b0893f4a-1ab3-421a-ae62-c1be6f2bea4a" providerId="ADAL" clId="{74244D14-73E4-4A29-A31C-622FFD82098B}" dt="2021-11-19T00:53:09.480" v="2842" actId="47"/>
        <pc:sldMkLst>
          <pc:docMk/>
          <pc:sldMk cId="406522413" sldId="274"/>
        </pc:sldMkLst>
        <pc:spChg chg="mod">
          <ac:chgData name="羅艾多" userId="b0893f4a-1ab3-421a-ae62-c1be6f2bea4a" providerId="ADAL" clId="{74244D14-73E4-4A29-A31C-622FFD82098B}" dt="2021-11-19T00:28:50.707" v="2356" actId="20577"/>
          <ac:spMkLst>
            <pc:docMk/>
            <pc:sldMk cId="406522413" sldId="274"/>
            <ac:spMk id="2" creationId="{79F420B3-8C26-4CE4-B219-2CA4544BD759}"/>
          </ac:spMkLst>
        </pc:spChg>
      </pc:sldChg>
      <pc:sldChg chg="addSp delSp modSp new del mod modClrScheme chgLayout">
        <pc:chgData name="羅艾多" userId="b0893f4a-1ab3-421a-ae62-c1be6f2bea4a" providerId="ADAL" clId="{74244D14-73E4-4A29-A31C-622FFD82098B}" dt="2021-11-18T11:12:03.814" v="2332" actId="2696"/>
        <pc:sldMkLst>
          <pc:docMk/>
          <pc:sldMk cId="2800221012" sldId="275"/>
        </pc:sldMkLst>
        <pc:spChg chg="del mod ord">
          <ac:chgData name="羅艾多" userId="b0893f4a-1ab3-421a-ae62-c1be6f2bea4a" providerId="ADAL" clId="{74244D14-73E4-4A29-A31C-622FFD82098B}" dt="2021-11-12T03:39:01.069" v="174" actId="700"/>
          <ac:spMkLst>
            <pc:docMk/>
            <pc:sldMk cId="2800221012" sldId="275"/>
            <ac:spMk id="2" creationId="{1DCA0C2A-8A9F-485A-94A5-AE881E6EC0FB}"/>
          </ac:spMkLst>
        </pc:spChg>
        <pc:spChg chg="del mod ord">
          <ac:chgData name="羅艾多" userId="b0893f4a-1ab3-421a-ae62-c1be6f2bea4a" providerId="ADAL" clId="{74244D14-73E4-4A29-A31C-622FFD82098B}" dt="2021-11-12T03:39:01.069" v="174" actId="700"/>
          <ac:spMkLst>
            <pc:docMk/>
            <pc:sldMk cId="2800221012" sldId="275"/>
            <ac:spMk id="3" creationId="{3C4474BF-1FCC-46DB-9B75-D6BDAAD59B76}"/>
          </ac:spMkLst>
        </pc:spChg>
        <pc:spChg chg="add mod ord">
          <ac:chgData name="羅艾多" userId="b0893f4a-1ab3-421a-ae62-c1be6f2bea4a" providerId="ADAL" clId="{74244D14-73E4-4A29-A31C-622FFD82098B}" dt="2021-11-12T03:39:06.109" v="184" actId="20577"/>
          <ac:spMkLst>
            <pc:docMk/>
            <pc:sldMk cId="2800221012" sldId="275"/>
            <ac:spMk id="4" creationId="{B0BB9E2F-80B5-4D62-A9B9-28A15E3D6B0F}"/>
          </ac:spMkLst>
        </pc:spChg>
        <pc:spChg chg="add mod ord">
          <ac:chgData name="羅艾多" userId="b0893f4a-1ab3-421a-ae62-c1be6f2bea4a" providerId="ADAL" clId="{74244D14-73E4-4A29-A31C-622FFD82098B}" dt="2021-11-12T03:39:01.069" v="174" actId="700"/>
          <ac:spMkLst>
            <pc:docMk/>
            <pc:sldMk cId="2800221012" sldId="275"/>
            <ac:spMk id="5" creationId="{EF58E300-F6D8-49FE-8DB1-DF6A7D4AD9FF}"/>
          </ac:spMkLst>
        </pc:spChg>
      </pc:sldChg>
      <pc:sldChg chg="addSp delSp modSp new mod ord setBg modClrScheme chgLayout">
        <pc:chgData name="羅艾多" userId="b0893f4a-1ab3-421a-ae62-c1be6f2bea4a" providerId="ADAL" clId="{74244D14-73E4-4A29-A31C-622FFD82098B}" dt="2021-11-19T00:49:47.555" v="2667" actId="26606"/>
        <pc:sldMkLst>
          <pc:docMk/>
          <pc:sldMk cId="2310670312" sldId="276"/>
        </pc:sldMkLst>
        <pc:spChg chg="del mod ord">
          <ac:chgData name="羅艾多" userId="b0893f4a-1ab3-421a-ae62-c1be6f2bea4a" providerId="ADAL" clId="{74244D14-73E4-4A29-A31C-622FFD82098B}" dt="2021-11-12T03:39:09.720" v="186" actId="700"/>
          <ac:spMkLst>
            <pc:docMk/>
            <pc:sldMk cId="2310670312" sldId="276"/>
            <ac:spMk id="2" creationId="{7A44ADCF-3CD2-4F1B-A493-F0CEF27A062E}"/>
          </ac:spMkLst>
        </pc:spChg>
        <pc:spChg chg="del mod ord">
          <ac:chgData name="羅艾多" userId="b0893f4a-1ab3-421a-ae62-c1be6f2bea4a" providerId="ADAL" clId="{74244D14-73E4-4A29-A31C-622FFD82098B}" dt="2021-11-12T03:39:09.720" v="186" actId="700"/>
          <ac:spMkLst>
            <pc:docMk/>
            <pc:sldMk cId="2310670312" sldId="276"/>
            <ac:spMk id="3" creationId="{06623B11-80CC-4471-9B19-54292DECA7B8}"/>
          </ac:spMkLst>
        </pc:spChg>
        <pc:spChg chg="add mod ord">
          <ac:chgData name="羅艾多" userId="b0893f4a-1ab3-421a-ae62-c1be6f2bea4a" providerId="ADAL" clId="{74244D14-73E4-4A29-A31C-622FFD82098B}" dt="2021-11-19T00:49:47.555" v="2667" actId="26606"/>
          <ac:spMkLst>
            <pc:docMk/>
            <pc:sldMk cId="2310670312" sldId="276"/>
            <ac:spMk id="4" creationId="{60A2998D-A94F-4B6F-BE4F-6810999EBD13}"/>
          </ac:spMkLst>
        </pc:spChg>
        <pc:spChg chg="add del mod ord">
          <ac:chgData name="羅艾多" userId="b0893f4a-1ab3-421a-ae62-c1be6f2bea4a" providerId="ADAL" clId="{74244D14-73E4-4A29-A31C-622FFD82098B}" dt="2021-11-19T00:47:10.506" v="2543" actId="26606"/>
          <ac:spMkLst>
            <pc:docMk/>
            <pc:sldMk cId="2310670312" sldId="276"/>
            <ac:spMk id="5" creationId="{4728EF18-D7F5-4B2A-AA96-A55C5D1BE7E9}"/>
          </ac:spMkLst>
        </pc:spChg>
        <pc:graphicFrameChg chg="add mod modGraphic">
          <ac:chgData name="羅艾多" userId="b0893f4a-1ab3-421a-ae62-c1be6f2bea4a" providerId="ADAL" clId="{74244D14-73E4-4A29-A31C-622FFD82098B}" dt="2021-11-19T00:49:47.555" v="2667" actId="26606"/>
          <ac:graphicFrameMkLst>
            <pc:docMk/>
            <pc:sldMk cId="2310670312" sldId="276"/>
            <ac:graphicFrameMk id="7" creationId="{585569CC-8A05-4996-9F16-0C685CAF5D05}"/>
          </ac:graphicFrameMkLst>
        </pc:graphicFrameChg>
      </pc:sldChg>
      <pc:sldChg chg="addSp delSp modSp add mod ord setBg">
        <pc:chgData name="羅艾多" userId="b0893f4a-1ab3-421a-ae62-c1be6f2bea4a" providerId="ADAL" clId="{74244D14-73E4-4A29-A31C-622FFD82098B}" dt="2021-11-19T00:51:32.585" v="2751" actId="207"/>
        <pc:sldMkLst>
          <pc:docMk/>
          <pc:sldMk cId="1790944398" sldId="277"/>
        </pc:sldMkLst>
        <pc:spChg chg="mod">
          <ac:chgData name="羅艾多" userId="b0893f4a-1ab3-421a-ae62-c1be6f2bea4a" providerId="ADAL" clId="{74244D14-73E4-4A29-A31C-622FFD82098B}" dt="2021-11-19T00:49:42.147" v="2666" actId="26606"/>
          <ac:spMkLst>
            <pc:docMk/>
            <pc:sldMk cId="1790944398" sldId="277"/>
            <ac:spMk id="4" creationId="{60A2998D-A94F-4B6F-BE4F-6810999EBD13}"/>
          </ac:spMkLst>
        </pc:spChg>
        <pc:spChg chg="del mod">
          <ac:chgData name="羅艾多" userId="b0893f4a-1ab3-421a-ae62-c1be6f2bea4a" providerId="ADAL" clId="{74244D14-73E4-4A29-A31C-622FFD82098B}" dt="2021-11-19T00:49:12.516" v="2654" actId="26606"/>
          <ac:spMkLst>
            <pc:docMk/>
            <pc:sldMk cId="1790944398" sldId="277"/>
            <ac:spMk id="5" creationId="{4728EF18-D7F5-4B2A-AA96-A55C5D1BE7E9}"/>
          </ac:spMkLst>
        </pc:spChg>
        <pc:spChg chg="add del">
          <ac:chgData name="羅艾多" userId="b0893f4a-1ab3-421a-ae62-c1be6f2bea4a" providerId="ADAL" clId="{74244D14-73E4-4A29-A31C-622FFD82098B}" dt="2021-11-19T00:49:42.147" v="2666" actId="26606"/>
          <ac:spMkLst>
            <pc:docMk/>
            <pc:sldMk cId="1790944398" sldId="277"/>
            <ac:spMk id="11" creationId="{63E00694-E403-4987-8634-15F6D8E4C38C}"/>
          </ac:spMkLst>
        </pc:spChg>
        <pc:spChg chg="add del">
          <ac:chgData name="羅艾多" userId="b0893f4a-1ab3-421a-ae62-c1be6f2bea4a" providerId="ADAL" clId="{74244D14-73E4-4A29-A31C-622FFD82098B}" dt="2021-11-19T00:49:42.131" v="2665" actId="26606"/>
          <ac:spMkLst>
            <pc:docMk/>
            <pc:sldMk cId="1790944398" sldId="277"/>
            <ac:spMk id="16" creationId="{63E00694-E403-4987-8634-15F6D8E4C38C}"/>
          </ac:spMkLst>
        </pc:spChg>
        <pc:graphicFrameChg chg="add mod modGraphic">
          <ac:chgData name="羅艾多" userId="b0893f4a-1ab3-421a-ae62-c1be6f2bea4a" providerId="ADAL" clId="{74244D14-73E4-4A29-A31C-622FFD82098B}" dt="2021-11-19T00:51:32.585" v="2751" actId="207"/>
          <ac:graphicFrameMkLst>
            <pc:docMk/>
            <pc:sldMk cId="1790944398" sldId="277"/>
            <ac:graphicFrameMk id="7" creationId="{F7FDCEFC-53F7-46FC-A57A-78CD62B78036}"/>
          </ac:graphicFrameMkLst>
        </pc:graphicFrameChg>
      </pc:sldChg>
      <pc:sldChg chg="addSp delSp modSp add mod ord setBg">
        <pc:chgData name="羅艾多" userId="b0893f4a-1ab3-421a-ae62-c1be6f2bea4a" providerId="ADAL" clId="{74244D14-73E4-4A29-A31C-622FFD82098B}" dt="2021-11-19T00:51:59.627" v="2754" actId="207"/>
        <pc:sldMkLst>
          <pc:docMk/>
          <pc:sldMk cId="1469355257" sldId="278"/>
        </pc:sldMkLst>
        <pc:spChg chg="mod">
          <ac:chgData name="羅艾多" userId="b0893f4a-1ab3-421a-ae62-c1be6f2bea4a" providerId="ADAL" clId="{74244D14-73E4-4A29-A31C-622FFD82098B}" dt="2021-11-19T00:51:19.907" v="2750" actId="26606"/>
          <ac:spMkLst>
            <pc:docMk/>
            <pc:sldMk cId="1469355257" sldId="278"/>
            <ac:spMk id="4" creationId="{60A2998D-A94F-4B6F-BE4F-6810999EBD13}"/>
          </ac:spMkLst>
        </pc:spChg>
        <pc:spChg chg="add del mod">
          <ac:chgData name="羅艾多" userId="b0893f4a-1ab3-421a-ae62-c1be6f2bea4a" providerId="ADAL" clId="{74244D14-73E4-4A29-A31C-622FFD82098B}" dt="2021-11-19T00:51:14.156" v="2749" actId="26606"/>
          <ac:spMkLst>
            <pc:docMk/>
            <pc:sldMk cId="1469355257" sldId="278"/>
            <ac:spMk id="5" creationId="{4728EF18-D7F5-4B2A-AA96-A55C5D1BE7E9}"/>
          </ac:spMkLst>
        </pc:spChg>
        <pc:spChg chg="add del">
          <ac:chgData name="羅艾多" userId="b0893f4a-1ab3-421a-ae62-c1be6f2bea4a" providerId="ADAL" clId="{74244D14-73E4-4A29-A31C-622FFD82098B}" dt="2021-11-19T00:51:14.140" v="2748" actId="26606"/>
          <ac:spMkLst>
            <pc:docMk/>
            <pc:sldMk cId="1469355257" sldId="278"/>
            <ac:spMk id="11" creationId="{F9E80720-23E6-4B89-B77E-04A7689F1BA8}"/>
          </ac:spMkLst>
        </pc:spChg>
        <pc:spChg chg="add del">
          <ac:chgData name="羅艾多" userId="b0893f4a-1ab3-421a-ae62-c1be6f2bea4a" providerId="ADAL" clId="{74244D14-73E4-4A29-A31C-622FFD82098B}" dt="2021-11-19T00:51:14.140" v="2748" actId="26606"/>
          <ac:spMkLst>
            <pc:docMk/>
            <pc:sldMk cId="1469355257" sldId="278"/>
            <ac:spMk id="13" creationId="{CD1D3CA1-3EB6-41F3-A419-8424B56BE63A}"/>
          </ac:spMkLst>
        </pc:spChg>
        <pc:spChg chg="add del">
          <ac:chgData name="羅艾多" userId="b0893f4a-1ab3-421a-ae62-c1be6f2bea4a" providerId="ADAL" clId="{74244D14-73E4-4A29-A31C-622FFD82098B}" dt="2021-11-19T00:51:14.140" v="2748" actId="26606"/>
          <ac:spMkLst>
            <pc:docMk/>
            <pc:sldMk cId="1469355257" sldId="278"/>
            <ac:spMk id="15" creationId="{4D87F7B2-AA36-4B58-BC2C-1BBA135E8B6B}"/>
          </ac:spMkLst>
        </pc:spChg>
        <pc:graphicFrameChg chg="add del">
          <ac:chgData name="羅艾多" userId="b0893f4a-1ab3-421a-ae62-c1be6f2bea4a" providerId="ADAL" clId="{74244D14-73E4-4A29-A31C-622FFD82098B}" dt="2021-11-19T00:51:14.140" v="2748" actId="26606"/>
          <ac:graphicFrameMkLst>
            <pc:docMk/>
            <pc:sldMk cId="1469355257" sldId="278"/>
            <ac:graphicFrameMk id="7" creationId="{69F09BF4-32DA-4D8A-B34A-2D4A077DE757}"/>
          </ac:graphicFrameMkLst>
        </pc:graphicFrameChg>
        <pc:graphicFrameChg chg="add mod modGraphic">
          <ac:chgData name="羅艾多" userId="b0893f4a-1ab3-421a-ae62-c1be6f2bea4a" providerId="ADAL" clId="{74244D14-73E4-4A29-A31C-622FFD82098B}" dt="2021-11-19T00:51:59.627" v="2754" actId="207"/>
          <ac:graphicFrameMkLst>
            <pc:docMk/>
            <pc:sldMk cId="1469355257" sldId="278"/>
            <ac:graphicFrameMk id="17" creationId="{18B020D9-3C28-4E2A-AA58-045C0B293B55}"/>
          </ac:graphicFrameMkLst>
        </pc:graphicFrameChg>
      </pc:sldChg>
      <pc:sldChg chg="modSp add del mod ord">
        <pc:chgData name="羅艾多" userId="b0893f4a-1ab3-421a-ae62-c1be6f2bea4a" providerId="ADAL" clId="{74244D14-73E4-4A29-A31C-622FFD82098B}" dt="2021-11-19T00:52:02.354" v="2755" actId="47"/>
        <pc:sldMkLst>
          <pc:docMk/>
          <pc:sldMk cId="141055043" sldId="279"/>
        </pc:sldMkLst>
        <pc:spChg chg="mod">
          <ac:chgData name="羅艾多" userId="b0893f4a-1ab3-421a-ae62-c1be6f2bea4a" providerId="ADAL" clId="{74244D14-73E4-4A29-A31C-622FFD82098B}" dt="2021-11-19T00:30:06.357" v="2408"/>
          <ac:spMkLst>
            <pc:docMk/>
            <pc:sldMk cId="141055043" sldId="279"/>
            <ac:spMk id="4" creationId="{60A2998D-A94F-4B6F-BE4F-6810999EBD13}"/>
          </ac:spMkLst>
        </pc:spChg>
      </pc:sldChg>
      <pc:sldChg chg="addSp delSp modSp add mod setBg">
        <pc:chgData name="羅艾多" userId="b0893f4a-1ab3-421a-ae62-c1be6f2bea4a" providerId="ADAL" clId="{74244D14-73E4-4A29-A31C-622FFD82098B}" dt="2021-11-18T10:10:47.957" v="1603" actId="207"/>
        <pc:sldMkLst>
          <pc:docMk/>
          <pc:sldMk cId="1506979244" sldId="280"/>
        </pc:sldMkLst>
        <pc:spChg chg="mod">
          <ac:chgData name="羅艾多" userId="b0893f4a-1ab3-421a-ae62-c1be6f2bea4a" providerId="ADAL" clId="{74244D14-73E4-4A29-A31C-622FFD82098B}" dt="2021-11-18T08:08:23.774" v="1339" actId="26606"/>
          <ac:spMkLst>
            <pc:docMk/>
            <pc:sldMk cId="1506979244" sldId="280"/>
            <ac:spMk id="2" creationId="{292DBD2C-A00E-487C-88C4-EA49F307A99B}"/>
          </ac:spMkLst>
        </pc:spChg>
        <pc:spChg chg="del mod">
          <ac:chgData name="羅艾多" userId="b0893f4a-1ab3-421a-ae62-c1be6f2bea4a" providerId="ADAL" clId="{74244D14-73E4-4A29-A31C-622FFD82098B}" dt="2021-11-18T08:08:23.774" v="1339" actId="26606"/>
          <ac:spMkLst>
            <pc:docMk/>
            <pc:sldMk cId="1506979244" sldId="280"/>
            <ac:spMk id="3" creationId="{7AFF0D95-908D-465D-8D53-4A813259802D}"/>
          </ac:spMkLst>
        </pc:spChg>
        <pc:graphicFrameChg chg="add modGraphic">
          <ac:chgData name="羅艾多" userId="b0893f4a-1ab3-421a-ae62-c1be6f2bea4a" providerId="ADAL" clId="{74244D14-73E4-4A29-A31C-622FFD82098B}" dt="2021-11-18T10:10:47.957" v="1603" actId="207"/>
          <ac:graphicFrameMkLst>
            <pc:docMk/>
            <pc:sldMk cId="1506979244" sldId="280"/>
            <ac:graphicFrameMk id="5" creationId="{1D2C8869-719E-42E0-B2F6-14A7202A543A}"/>
          </ac:graphicFrameMkLst>
        </pc:graphicFrameChg>
      </pc:sldChg>
    </pc:docChg>
  </pc:docChgLst>
  <pc:docChgLst>
    <pc:chgData name="羅艾多" userId="b0893f4a-1ab3-421a-ae62-c1be6f2bea4a" providerId="ADAL" clId="{A840A45F-CA2E-4AAC-99C3-78B7112D4A55}"/>
    <pc:docChg chg="modSld sldOrd">
      <pc:chgData name="羅艾多" userId="b0893f4a-1ab3-421a-ae62-c1be6f2bea4a" providerId="ADAL" clId="{A840A45F-CA2E-4AAC-99C3-78B7112D4A55}" dt="2021-12-03T01:24:31.935" v="29"/>
      <pc:docMkLst>
        <pc:docMk/>
      </pc:docMkLst>
      <pc:sldChg chg="modSp">
        <pc:chgData name="羅艾多" userId="b0893f4a-1ab3-421a-ae62-c1be6f2bea4a" providerId="ADAL" clId="{A840A45F-CA2E-4AAC-99C3-78B7112D4A55}" dt="2021-12-03T01:24:25.994" v="25" actId="20577"/>
        <pc:sldMkLst>
          <pc:docMk/>
          <pc:sldMk cId="344239815" sldId="258"/>
        </pc:sldMkLst>
        <pc:spChg chg="mod">
          <ac:chgData name="羅艾多" userId="b0893f4a-1ab3-421a-ae62-c1be6f2bea4a" providerId="ADAL" clId="{A840A45F-CA2E-4AAC-99C3-78B7112D4A55}" dt="2021-12-03T01:24:25.994" v="25" actId="20577"/>
          <ac:spMkLst>
            <pc:docMk/>
            <pc:sldMk cId="344239815" sldId="258"/>
            <ac:spMk id="3" creationId="{E93122CB-FA83-49C7-A5D2-BFD73CF6D5F0}"/>
          </ac:spMkLst>
        </pc:spChg>
      </pc:sldChg>
      <pc:sldChg chg="ord">
        <pc:chgData name="羅艾多" userId="b0893f4a-1ab3-421a-ae62-c1be6f2bea4a" providerId="ADAL" clId="{A840A45F-CA2E-4AAC-99C3-78B7112D4A55}" dt="2021-12-03T01:24:31.935" v="29"/>
        <pc:sldMkLst>
          <pc:docMk/>
          <pc:sldMk cId="2460590287" sldId="259"/>
        </pc:sldMkLst>
      </pc:sldChg>
      <pc:sldChg chg="ord">
        <pc:chgData name="羅艾多" userId="b0893f4a-1ab3-421a-ae62-c1be6f2bea4a" providerId="ADAL" clId="{A840A45F-CA2E-4AAC-99C3-78B7112D4A55}" dt="2021-12-03T01:24:29.631" v="27"/>
        <pc:sldMkLst>
          <pc:docMk/>
          <pc:sldMk cId="1971088271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ABA77-FC33-45F8-8161-1660B9238C4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6A8701-A830-4A11-BE16-62B7864EBED9}">
      <dgm:prSet/>
      <dgm:spPr/>
      <dgm:t>
        <a:bodyPr/>
        <a:lstStyle/>
        <a:p>
          <a:r>
            <a:rPr lang="en-US"/>
            <a:t>sum()</a:t>
          </a:r>
        </a:p>
      </dgm:t>
    </dgm:pt>
    <dgm:pt modelId="{0991E1CA-EBD0-4BEE-9073-8D3B754C2078}" type="parTrans" cxnId="{865848CE-4903-437C-A847-4C2913FDC5B5}">
      <dgm:prSet/>
      <dgm:spPr/>
      <dgm:t>
        <a:bodyPr/>
        <a:lstStyle/>
        <a:p>
          <a:endParaRPr lang="en-US"/>
        </a:p>
      </dgm:t>
    </dgm:pt>
    <dgm:pt modelId="{678A4751-DF08-4387-872F-43153C7FA2BF}" type="sibTrans" cxnId="{865848CE-4903-437C-A847-4C2913FDC5B5}">
      <dgm:prSet/>
      <dgm:spPr/>
      <dgm:t>
        <a:bodyPr/>
        <a:lstStyle/>
        <a:p>
          <a:endParaRPr lang="en-US"/>
        </a:p>
      </dgm:t>
    </dgm:pt>
    <dgm:pt modelId="{61679BAB-D840-4E30-86FE-4377078384CF}">
      <dgm:prSet/>
      <dgm:spPr/>
      <dgm:t>
        <a:bodyPr/>
        <a:lstStyle/>
        <a:p>
          <a:r>
            <a:rPr lang="en-US"/>
            <a:t>sorted()</a:t>
          </a:r>
        </a:p>
      </dgm:t>
    </dgm:pt>
    <dgm:pt modelId="{BAA57D86-5FF0-4410-89B8-C3AE54AC7076}" type="parTrans" cxnId="{15A46EDD-8016-4E78-B078-6C55247264BD}">
      <dgm:prSet/>
      <dgm:spPr/>
      <dgm:t>
        <a:bodyPr/>
        <a:lstStyle/>
        <a:p>
          <a:endParaRPr lang="en-US"/>
        </a:p>
      </dgm:t>
    </dgm:pt>
    <dgm:pt modelId="{E0FC8385-4E88-45C5-9D0A-A9A1F05B0334}" type="sibTrans" cxnId="{15A46EDD-8016-4E78-B078-6C55247264BD}">
      <dgm:prSet/>
      <dgm:spPr/>
      <dgm:t>
        <a:bodyPr/>
        <a:lstStyle/>
        <a:p>
          <a:endParaRPr lang="en-US"/>
        </a:p>
      </dgm:t>
    </dgm:pt>
    <dgm:pt modelId="{01A8BAD4-6EB7-44E9-9D9D-121D87848801}">
      <dgm:prSet/>
      <dgm:spPr/>
      <dgm:t>
        <a:bodyPr/>
        <a:lstStyle/>
        <a:p>
          <a:r>
            <a:rPr lang="en-US"/>
            <a:t>reversed()</a:t>
          </a:r>
        </a:p>
      </dgm:t>
    </dgm:pt>
    <dgm:pt modelId="{CA3BEA4E-5E9E-4D60-8EC0-4DAEA79FC434}" type="parTrans" cxnId="{A0030D02-0014-4AD6-ABE9-6FDE0B95FB7B}">
      <dgm:prSet/>
      <dgm:spPr/>
      <dgm:t>
        <a:bodyPr/>
        <a:lstStyle/>
        <a:p>
          <a:endParaRPr lang="en-US"/>
        </a:p>
      </dgm:t>
    </dgm:pt>
    <dgm:pt modelId="{C529BB40-E3C4-4859-AD47-7FD2C0A23BC7}" type="sibTrans" cxnId="{A0030D02-0014-4AD6-ABE9-6FDE0B95FB7B}">
      <dgm:prSet/>
      <dgm:spPr/>
      <dgm:t>
        <a:bodyPr/>
        <a:lstStyle/>
        <a:p>
          <a:endParaRPr lang="en-US"/>
        </a:p>
      </dgm:t>
    </dgm:pt>
    <dgm:pt modelId="{E11B57B3-B15F-46ED-961A-FEEF22432107}">
      <dgm:prSet/>
      <dgm:spPr/>
      <dgm:t>
        <a:bodyPr/>
        <a:lstStyle/>
        <a:p>
          <a:r>
            <a:rPr lang="en-US"/>
            <a:t>any()</a:t>
          </a:r>
        </a:p>
      </dgm:t>
    </dgm:pt>
    <dgm:pt modelId="{6A2D97CB-D9AF-4329-85B6-2ECD3B7F8FFC}" type="parTrans" cxnId="{31632A45-302E-4696-B3CC-8AEDBDD32D63}">
      <dgm:prSet/>
      <dgm:spPr/>
      <dgm:t>
        <a:bodyPr/>
        <a:lstStyle/>
        <a:p>
          <a:endParaRPr lang="en-US"/>
        </a:p>
      </dgm:t>
    </dgm:pt>
    <dgm:pt modelId="{E7EB7493-8DA1-4B62-8386-F900EABE9055}" type="sibTrans" cxnId="{31632A45-302E-4696-B3CC-8AEDBDD32D63}">
      <dgm:prSet/>
      <dgm:spPr/>
      <dgm:t>
        <a:bodyPr/>
        <a:lstStyle/>
        <a:p>
          <a:endParaRPr lang="en-US"/>
        </a:p>
      </dgm:t>
    </dgm:pt>
    <dgm:pt modelId="{AE5603F1-B141-4D8A-956C-757D169CAB82}">
      <dgm:prSet/>
      <dgm:spPr/>
      <dgm:t>
        <a:bodyPr/>
        <a:lstStyle/>
        <a:p>
          <a:r>
            <a:rPr lang="en-US"/>
            <a:t>all()</a:t>
          </a:r>
        </a:p>
      </dgm:t>
    </dgm:pt>
    <dgm:pt modelId="{B7F4BBF8-8A82-4C75-B12E-099ADC306E32}" type="parTrans" cxnId="{F9D8AAB6-9D63-48FD-BE8A-3B985BE25D10}">
      <dgm:prSet/>
      <dgm:spPr/>
      <dgm:t>
        <a:bodyPr/>
        <a:lstStyle/>
        <a:p>
          <a:endParaRPr lang="en-US"/>
        </a:p>
      </dgm:t>
    </dgm:pt>
    <dgm:pt modelId="{04A9F13F-CA5B-486F-90F6-7E3A04593CC8}" type="sibTrans" cxnId="{F9D8AAB6-9D63-48FD-BE8A-3B985BE25D10}">
      <dgm:prSet/>
      <dgm:spPr/>
      <dgm:t>
        <a:bodyPr/>
        <a:lstStyle/>
        <a:p>
          <a:endParaRPr lang="en-US"/>
        </a:p>
      </dgm:t>
    </dgm:pt>
    <dgm:pt modelId="{8177B367-EF85-4AF3-B338-274C5717D7BB}">
      <dgm:prSet/>
      <dgm:spPr/>
      <dgm:t>
        <a:bodyPr/>
        <a:lstStyle/>
        <a:p>
          <a:r>
            <a:rPr lang="en-US"/>
            <a:t>max()</a:t>
          </a:r>
        </a:p>
      </dgm:t>
    </dgm:pt>
    <dgm:pt modelId="{50FD4E60-B64D-490E-AE65-765C8457A0F4}" type="parTrans" cxnId="{28BDCFBE-6E14-4E19-9D49-473F6F62ECA2}">
      <dgm:prSet/>
      <dgm:spPr/>
      <dgm:t>
        <a:bodyPr/>
        <a:lstStyle/>
        <a:p>
          <a:endParaRPr lang="en-US"/>
        </a:p>
      </dgm:t>
    </dgm:pt>
    <dgm:pt modelId="{47147DDC-D9B0-4593-A692-27B74246372D}" type="sibTrans" cxnId="{28BDCFBE-6E14-4E19-9D49-473F6F62ECA2}">
      <dgm:prSet/>
      <dgm:spPr/>
      <dgm:t>
        <a:bodyPr/>
        <a:lstStyle/>
        <a:p>
          <a:endParaRPr lang="en-US"/>
        </a:p>
      </dgm:t>
    </dgm:pt>
    <dgm:pt modelId="{0D025FF7-B6FC-487C-9E08-467301FF8D1B}">
      <dgm:prSet/>
      <dgm:spPr/>
      <dgm:t>
        <a:bodyPr/>
        <a:lstStyle/>
        <a:p>
          <a:r>
            <a:rPr lang="en-US"/>
            <a:t>min()</a:t>
          </a:r>
        </a:p>
      </dgm:t>
    </dgm:pt>
    <dgm:pt modelId="{871D58F6-2266-4FA2-8681-8DC1636776CE}" type="parTrans" cxnId="{AC897049-0EB9-40D7-B4FD-A7608699A4FD}">
      <dgm:prSet/>
      <dgm:spPr/>
      <dgm:t>
        <a:bodyPr/>
        <a:lstStyle/>
        <a:p>
          <a:endParaRPr lang="en-US"/>
        </a:p>
      </dgm:t>
    </dgm:pt>
    <dgm:pt modelId="{9C9E465F-3577-43E7-93BD-917F9A440D8D}" type="sibTrans" cxnId="{AC897049-0EB9-40D7-B4FD-A7608699A4FD}">
      <dgm:prSet/>
      <dgm:spPr/>
      <dgm:t>
        <a:bodyPr/>
        <a:lstStyle/>
        <a:p>
          <a:endParaRPr lang="en-US"/>
        </a:p>
      </dgm:t>
    </dgm:pt>
    <dgm:pt modelId="{5ED27000-14A7-470A-8599-DAF005A484C6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enumerate()**</a:t>
          </a:r>
        </a:p>
      </dgm:t>
    </dgm:pt>
    <dgm:pt modelId="{AB243D62-1F74-4402-B4D3-3CB65C3F6095}" type="parTrans" cxnId="{B964CB7E-8787-4657-81B7-BE4393F8C9AD}">
      <dgm:prSet/>
      <dgm:spPr/>
      <dgm:t>
        <a:bodyPr/>
        <a:lstStyle/>
        <a:p>
          <a:endParaRPr lang="en-US"/>
        </a:p>
      </dgm:t>
    </dgm:pt>
    <dgm:pt modelId="{C86803DF-0F50-4133-A244-3739D01BE3A3}" type="sibTrans" cxnId="{B964CB7E-8787-4657-81B7-BE4393F8C9AD}">
      <dgm:prSet/>
      <dgm:spPr/>
      <dgm:t>
        <a:bodyPr/>
        <a:lstStyle/>
        <a:p>
          <a:endParaRPr lang="en-US"/>
        </a:p>
      </dgm:t>
    </dgm:pt>
    <dgm:pt modelId="{EB3C2235-4B50-47E6-9227-98C5881425B9}">
      <dgm:prSet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zip()**</a:t>
          </a:r>
        </a:p>
      </dgm:t>
    </dgm:pt>
    <dgm:pt modelId="{D200912E-10B9-4D9D-A886-DF6BC9B04306}" type="parTrans" cxnId="{FC540C10-7078-4455-8367-56853363C223}">
      <dgm:prSet/>
      <dgm:spPr/>
      <dgm:t>
        <a:bodyPr/>
        <a:lstStyle/>
        <a:p>
          <a:endParaRPr lang="en-US"/>
        </a:p>
      </dgm:t>
    </dgm:pt>
    <dgm:pt modelId="{AED39131-9305-472B-98B1-99673C784C2F}" type="sibTrans" cxnId="{FC540C10-7078-4455-8367-56853363C223}">
      <dgm:prSet/>
      <dgm:spPr/>
      <dgm:t>
        <a:bodyPr/>
        <a:lstStyle/>
        <a:p>
          <a:endParaRPr lang="en-US"/>
        </a:p>
      </dgm:t>
    </dgm:pt>
    <dgm:pt modelId="{A30C1377-084B-4AF5-AEB4-BFE1DFCC46CC}" type="pres">
      <dgm:prSet presAssocID="{863ABA77-FC33-45F8-8161-1660B9238C42}" presName="diagram" presStyleCnt="0">
        <dgm:presLayoutVars>
          <dgm:dir/>
          <dgm:resizeHandles val="exact"/>
        </dgm:presLayoutVars>
      </dgm:prSet>
      <dgm:spPr/>
    </dgm:pt>
    <dgm:pt modelId="{BE5797EE-F427-43C6-ACF7-7361DEF2FA3E}" type="pres">
      <dgm:prSet presAssocID="{1A6A8701-A830-4A11-BE16-62B7864EBED9}" presName="node" presStyleLbl="node1" presStyleIdx="0" presStyleCnt="9">
        <dgm:presLayoutVars>
          <dgm:bulletEnabled val="1"/>
        </dgm:presLayoutVars>
      </dgm:prSet>
      <dgm:spPr/>
    </dgm:pt>
    <dgm:pt modelId="{4820EE7E-3295-47D1-9FED-9EBA635B333C}" type="pres">
      <dgm:prSet presAssocID="{678A4751-DF08-4387-872F-43153C7FA2BF}" presName="sibTrans" presStyleCnt="0"/>
      <dgm:spPr/>
    </dgm:pt>
    <dgm:pt modelId="{02BFA49D-18F2-4513-88C0-A3D250834458}" type="pres">
      <dgm:prSet presAssocID="{61679BAB-D840-4E30-86FE-4377078384CF}" presName="node" presStyleLbl="node1" presStyleIdx="1" presStyleCnt="9">
        <dgm:presLayoutVars>
          <dgm:bulletEnabled val="1"/>
        </dgm:presLayoutVars>
      </dgm:prSet>
      <dgm:spPr/>
    </dgm:pt>
    <dgm:pt modelId="{2ED1D7AF-E961-4BA7-A2AC-F3110F4C75E5}" type="pres">
      <dgm:prSet presAssocID="{E0FC8385-4E88-45C5-9D0A-A9A1F05B0334}" presName="sibTrans" presStyleCnt="0"/>
      <dgm:spPr/>
    </dgm:pt>
    <dgm:pt modelId="{F626C440-A110-4921-9B1C-5A2FA5CAE93D}" type="pres">
      <dgm:prSet presAssocID="{01A8BAD4-6EB7-44E9-9D9D-121D87848801}" presName="node" presStyleLbl="node1" presStyleIdx="2" presStyleCnt="9">
        <dgm:presLayoutVars>
          <dgm:bulletEnabled val="1"/>
        </dgm:presLayoutVars>
      </dgm:prSet>
      <dgm:spPr/>
    </dgm:pt>
    <dgm:pt modelId="{4852F218-E7A6-40F4-BF1D-214947AB2066}" type="pres">
      <dgm:prSet presAssocID="{C529BB40-E3C4-4859-AD47-7FD2C0A23BC7}" presName="sibTrans" presStyleCnt="0"/>
      <dgm:spPr/>
    </dgm:pt>
    <dgm:pt modelId="{F8A9982D-E301-4459-B7E6-88DD6732355C}" type="pres">
      <dgm:prSet presAssocID="{E11B57B3-B15F-46ED-961A-FEEF22432107}" presName="node" presStyleLbl="node1" presStyleIdx="3" presStyleCnt="9">
        <dgm:presLayoutVars>
          <dgm:bulletEnabled val="1"/>
        </dgm:presLayoutVars>
      </dgm:prSet>
      <dgm:spPr/>
    </dgm:pt>
    <dgm:pt modelId="{5B1319C3-76A9-45C6-B61F-F9A375ED1112}" type="pres">
      <dgm:prSet presAssocID="{E7EB7493-8DA1-4B62-8386-F900EABE9055}" presName="sibTrans" presStyleCnt="0"/>
      <dgm:spPr/>
    </dgm:pt>
    <dgm:pt modelId="{ECEC3E62-54D3-4B03-B103-4AA4E66481A1}" type="pres">
      <dgm:prSet presAssocID="{AE5603F1-B141-4D8A-956C-757D169CAB82}" presName="node" presStyleLbl="node1" presStyleIdx="4" presStyleCnt="9">
        <dgm:presLayoutVars>
          <dgm:bulletEnabled val="1"/>
        </dgm:presLayoutVars>
      </dgm:prSet>
      <dgm:spPr/>
    </dgm:pt>
    <dgm:pt modelId="{C12B7F6C-5811-483A-A294-1226815C6AD0}" type="pres">
      <dgm:prSet presAssocID="{04A9F13F-CA5B-486F-90F6-7E3A04593CC8}" presName="sibTrans" presStyleCnt="0"/>
      <dgm:spPr/>
    </dgm:pt>
    <dgm:pt modelId="{3E72B0A3-4359-4EF0-B8AB-4E36A2E0D232}" type="pres">
      <dgm:prSet presAssocID="{8177B367-EF85-4AF3-B338-274C5717D7BB}" presName="node" presStyleLbl="node1" presStyleIdx="5" presStyleCnt="9">
        <dgm:presLayoutVars>
          <dgm:bulletEnabled val="1"/>
        </dgm:presLayoutVars>
      </dgm:prSet>
      <dgm:spPr/>
    </dgm:pt>
    <dgm:pt modelId="{0D534781-D037-4037-9B9D-A8EF500BFBEE}" type="pres">
      <dgm:prSet presAssocID="{47147DDC-D9B0-4593-A692-27B74246372D}" presName="sibTrans" presStyleCnt="0"/>
      <dgm:spPr/>
    </dgm:pt>
    <dgm:pt modelId="{416DC327-E3B6-40E4-BF31-2DC152AECE08}" type="pres">
      <dgm:prSet presAssocID="{0D025FF7-B6FC-487C-9E08-467301FF8D1B}" presName="node" presStyleLbl="node1" presStyleIdx="6" presStyleCnt="9">
        <dgm:presLayoutVars>
          <dgm:bulletEnabled val="1"/>
        </dgm:presLayoutVars>
      </dgm:prSet>
      <dgm:spPr/>
    </dgm:pt>
    <dgm:pt modelId="{DD767ECD-1E88-4899-83B1-FF193B07C68B}" type="pres">
      <dgm:prSet presAssocID="{9C9E465F-3577-43E7-93BD-917F9A440D8D}" presName="sibTrans" presStyleCnt="0"/>
      <dgm:spPr/>
    </dgm:pt>
    <dgm:pt modelId="{47762C0D-BA43-4879-93F5-AAC71D6E6B1C}" type="pres">
      <dgm:prSet presAssocID="{5ED27000-14A7-470A-8599-DAF005A484C6}" presName="node" presStyleLbl="node1" presStyleIdx="7" presStyleCnt="9">
        <dgm:presLayoutVars>
          <dgm:bulletEnabled val="1"/>
        </dgm:presLayoutVars>
      </dgm:prSet>
      <dgm:spPr/>
    </dgm:pt>
    <dgm:pt modelId="{14FF6D39-7ADA-40E2-B374-E73743DBCCDF}" type="pres">
      <dgm:prSet presAssocID="{C86803DF-0F50-4133-A244-3739D01BE3A3}" presName="sibTrans" presStyleCnt="0"/>
      <dgm:spPr/>
    </dgm:pt>
    <dgm:pt modelId="{0DBD2B60-EFA4-4822-8E7D-8AC4D2A92798}" type="pres">
      <dgm:prSet presAssocID="{EB3C2235-4B50-47E6-9227-98C5881425B9}" presName="node" presStyleLbl="node1" presStyleIdx="8" presStyleCnt="9">
        <dgm:presLayoutVars>
          <dgm:bulletEnabled val="1"/>
        </dgm:presLayoutVars>
      </dgm:prSet>
      <dgm:spPr/>
    </dgm:pt>
  </dgm:ptLst>
  <dgm:cxnLst>
    <dgm:cxn modelId="{A0030D02-0014-4AD6-ABE9-6FDE0B95FB7B}" srcId="{863ABA77-FC33-45F8-8161-1660B9238C42}" destId="{01A8BAD4-6EB7-44E9-9D9D-121D87848801}" srcOrd="2" destOrd="0" parTransId="{CA3BEA4E-5E9E-4D60-8EC0-4DAEA79FC434}" sibTransId="{C529BB40-E3C4-4859-AD47-7FD2C0A23BC7}"/>
    <dgm:cxn modelId="{7C4B2F02-484C-4254-81F2-25C85A38E768}" type="presOf" srcId="{8177B367-EF85-4AF3-B338-274C5717D7BB}" destId="{3E72B0A3-4359-4EF0-B8AB-4E36A2E0D232}" srcOrd="0" destOrd="0" presId="urn:microsoft.com/office/officeart/2005/8/layout/default"/>
    <dgm:cxn modelId="{FC540C10-7078-4455-8367-56853363C223}" srcId="{863ABA77-FC33-45F8-8161-1660B9238C42}" destId="{EB3C2235-4B50-47E6-9227-98C5881425B9}" srcOrd="8" destOrd="0" parTransId="{D200912E-10B9-4D9D-A886-DF6BC9B04306}" sibTransId="{AED39131-9305-472B-98B1-99673C784C2F}"/>
    <dgm:cxn modelId="{A3F2B830-A0C5-493E-9A37-11274F2D52B0}" type="presOf" srcId="{863ABA77-FC33-45F8-8161-1660B9238C42}" destId="{A30C1377-084B-4AF5-AEB4-BFE1DFCC46CC}" srcOrd="0" destOrd="0" presId="urn:microsoft.com/office/officeart/2005/8/layout/default"/>
    <dgm:cxn modelId="{EDE1335C-8236-406A-A6D7-0E11269739F1}" type="presOf" srcId="{01A8BAD4-6EB7-44E9-9D9D-121D87848801}" destId="{F626C440-A110-4921-9B1C-5A2FA5CAE93D}" srcOrd="0" destOrd="0" presId="urn:microsoft.com/office/officeart/2005/8/layout/default"/>
    <dgm:cxn modelId="{31632A45-302E-4696-B3CC-8AEDBDD32D63}" srcId="{863ABA77-FC33-45F8-8161-1660B9238C42}" destId="{E11B57B3-B15F-46ED-961A-FEEF22432107}" srcOrd="3" destOrd="0" parTransId="{6A2D97CB-D9AF-4329-85B6-2ECD3B7F8FFC}" sibTransId="{E7EB7493-8DA1-4B62-8386-F900EABE9055}"/>
    <dgm:cxn modelId="{AC897049-0EB9-40D7-B4FD-A7608699A4FD}" srcId="{863ABA77-FC33-45F8-8161-1660B9238C42}" destId="{0D025FF7-B6FC-487C-9E08-467301FF8D1B}" srcOrd="6" destOrd="0" parTransId="{871D58F6-2266-4FA2-8681-8DC1636776CE}" sibTransId="{9C9E465F-3577-43E7-93BD-917F9A440D8D}"/>
    <dgm:cxn modelId="{DF4EC174-F529-481F-8846-8B60BC6BA9E8}" type="presOf" srcId="{E11B57B3-B15F-46ED-961A-FEEF22432107}" destId="{F8A9982D-E301-4459-B7E6-88DD6732355C}" srcOrd="0" destOrd="0" presId="urn:microsoft.com/office/officeart/2005/8/layout/default"/>
    <dgm:cxn modelId="{BCC78C57-E722-41E5-B833-183542065B1D}" type="presOf" srcId="{61679BAB-D840-4E30-86FE-4377078384CF}" destId="{02BFA49D-18F2-4513-88C0-A3D250834458}" srcOrd="0" destOrd="0" presId="urn:microsoft.com/office/officeart/2005/8/layout/default"/>
    <dgm:cxn modelId="{B15AE07B-F151-4211-954E-3E5A26228754}" type="presOf" srcId="{AE5603F1-B141-4D8A-956C-757D169CAB82}" destId="{ECEC3E62-54D3-4B03-B103-4AA4E66481A1}" srcOrd="0" destOrd="0" presId="urn:microsoft.com/office/officeart/2005/8/layout/default"/>
    <dgm:cxn modelId="{D300D97D-5593-49A1-9013-C755A7C21B10}" type="presOf" srcId="{5ED27000-14A7-470A-8599-DAF005A484C6}" destId="{47762C0D-BA43-4879-93F5-AAC71D6E6B1C}" srcOrd="0" destOrd="0" presId="urn:microsoft.com/office/officeart/2005/8/layout/default"/>
    <dgm:cxn modelId="{B964CB7E-8787-4657-81B7-BE4393F8C9AD}" srcId="{863ABA77-FC33-45F8-8161-1660B9238C42}" destId="{5ED27000-14A7-470A-8599-DAF005A484C6}" srcOrd="7" destOrd="0" parTransId="{AB243D62-1F74-4402-B4D3-3CB65C3F6095}" sibTransId="{C86803DF-0F50-4133-A244-3739D01BE3A3}"/>
    <dgm:cxn modelId="{12B6DA89-7386-4EAB-AFCF-8172D452BF7E}" type="presOf" srcId="{1A6A8701-A830-4A11-BE16-62B7864EBED9}" destId="{BE5797EE-F427-43C6-ACF7-7361DEF2FA3E}" srcOrd="0" destOrd="0" presId="urn:microsoft.com/office/officeart/2005/8/layout/default"/>
    <dgm:cxn modelId="{2C9A0B91-27FC-401A-8382-393106F38725}" type="presOf" srcId="{0D025FF7-B6FC-487C-9E08-467301FF8D1B}" destId="{416DC327-E3B6-40E4-BF31-2DC152AECE08}" srcOrd="0" destOrd="0" presId="urn:microsoft.com/office/officeart/2005/8/layout/default"/>
    <dgm:cxn modelId="{A6D68FB1-29C9-42CD-8A22-9A29173071AA}" type="presOf" srcId="{EB3C2235-4B50-47E6-9227-98C5881425B9}" destId="{0DBD2B60-EFA4-4822-8E7D-8AC4D2A92798}" srcOrd="0" destOrd="0" presId="urn:microsoft.com/office/officeart/2005/8/layout/default"/>
    <dgm:cxn modelId="{F9D8AAB6-9D63-48FD-BE8A-3B985BE25D10}" srcId="{863ABA77-FC33-45F8-8161-1660B9238C42}" destId="{AE5603F1-B141-4D8A-956C-757D169CAB82}" srcOrd="4" destOrd="0" parTransId="{B7F4BBF8-8A82-4C75-B12E-099ADC306E32}" sibTransId="{04A9F13F-CA5B-486F-90F6-7E3A04593CC8}"/>
    <dgm:cxn modelId="{28BDCFBE-6E14-4E19-9D49-473F6F62ECA2}" srcId="{863ABA77-FC33-45F8-8161-1660B9238C42}" destId="{8177B367-EF85-4AF3-B338-274C5717D7BB}" srcOrd="5" destOrd="0" parTransId="{50FD4E60-B64D-490E-AE65-765C8457A0F4}" sibTransId="{47147DDC-D9B0-4593-A692-27B74246372D}"/>
    <dgm:cxn modelId="{865848CE-4903-437C-A847-4C2913FDC5B5}" srcId="{863ABA77-FC33-45F8-8161-1660B9238C42}" destId="{1A6A8701-A830-4A11-BE16-62B7864EBED9}" srcOrd="0" destOrd="0" parTransId="{0991E1CA-EBD0-4BEE-9073-8D3B754C2078}" sibTransId="{678A4751-DF08-4387-872F-43153C7FA2BF}"/>
    <dgm:cxn modelId="{15A46EDD-8016-4E78-B078-6C55247264BD}" srcId="{863ABA77-FC33-45F8-8161-1660B9238C42}" destId="{61679BAB-D840-4E30-86FE-4377078384CF}" srcOrd="1" destOrd="0" parTransId="{BAA57D86-5FF0-4410-89B8-C3AE54AC7076}" sibTransId="{E0FC8385-4E88-45C5-9D0A-A9A1F05B0334}"/>
    <dgm:cxn modelId="{45DD8365-3546-4736-9779-27310F2EF887}" type="presParOf" srcId="{A30C1377-084B-4AF5-AEB4-BFE1DFCC46CC}" destId="{BE5797EE-F427-43C6-ACF7-7361DEF2FA3E}" srcOrd="0" destOrd="0" presId="urn:microsoft.com/office/officeart/2005/8/layout/default"/>
    <dgm:cxn modelId="{E41F95FB-F2EA-4D05-B5B2-26C3C3D93C87}" type="presParOf" srcId="{A30C1377-084B-4AF5-AEB4-BFE1DFCC46CC}" destId="{4820EE7E-3295-47D1-9FED-9EBA635B333C}" srcOrd="1" destOrd="0" presId="urn:microsoft.com/office/officeart/2005/8/layout/default"/>
    <dgm:cxn modelId="{DD1880B2-0A67-4EC1-82EC-C3F1FA26A357}" type="presParOf" srcId="{A30C1377-084B-4AF5-AEB4-BFE1DFCC46CC}" destId="{02BFA49D-18F2-4513-88C0-A3D250834458}" srcOrd="2" destOrd="0" presId="urn:microsoft.com/office/officeart/2005/8/layout/default"/>
    <dgm:cxn modelId="{557F5759-8C16-46A8-A6FB-A2213B6D6E40}" type="presParOf" srcId="{A30C1377-084B-4AF5-AEB4-BFE1DFCC46CC}" destId="{2ED1D7AF-E961-4BA7-A2AC-F3110F4C75E5}" srcOrd="3" destOrd="0" presId="urn:microsoft.com/office/officeart/2005/8/layout/default"/>
    <dgm:cxn modelId="{C8D58EAA-7209-4066-ABA5-758731445FA6}" type="presParOf" srcId="{A30C1377-084B-4AF5-AEB4-BFE1DFCC46CC}" destId="{F626C440-A110-4921-9B1C-5A2FA5CAE93D}" srcOrd="4" destOrd="0" presId="urn:microsoft.com/office/officeart/2005/8/layout/default"/>
    <dgm:cxn modelId="{DF1C8747-06F0-49DB-B218-485E88D279C6}" type="presParOf" srcId="{A30C1377-084B-4AF5-AEB4-BFE1DFCC46CC}" destId="{4852F218-E7A6-40F4-BF1D-214947AB2066}" srcOrd="5" destOrd="0" presId="urn:microsoft.com/office/officeart/2005/8/layout/default"/>
    <dgm:cxn modelId="{A0FB0988-7FFE-4896-A519-78792031AACB}" type="presParOf" srcId="{A30C1377-084B-4AF5-AEB4-BFE1DFCC46CC}" destId="{F8A9982D-E301-4459-B7E6-88DD6732355C}" srcOrd="6" destOrd="0" presId="urn:microsoft.com/office/officeart/2005/8/layout/default"/>
    <dgm:cxn modelId="{82AEFEB7-5981-48A6-9C44-7AFA95602FC2}" type="presParOf" srcId="{A30C1377-084B-4AF5-AEB4-BFE1DFCC46CC}" destId="{5B1319C3-76A9-45C6-B61F-F9A375ED1112}" srcOrd="7" destOrd="0" presId="urn:microsoft.com/office/officeart/2005/8/layout/default"/>
    <dgm:cxn modelId="{ED0327EB-F263-451D-B5B4-9BD1244FED90}" type="presParOf" srcId="{A30C1377-084B-4AF5-AEB4-BFE1DFCC46CC}" destId="{ECEC3E62-54D3-4B03-B103-4AA4E66481A1}" srcOrd="8" destOrd="0" presId="urn:microsoft.com/office/officeart/2005/8/layout/default"/>
    <dgm:cxn modelId="{697BEDF0-6BDF-4F14-B4D7-92B1974CB414}" type="presParOf" srcId="{A30C1377-084B-4AF5-AEB4-BFE1DFCC46CC}" destId="{C12B7F6C-5811-483A-A294-1226815C6AD0}" srcOrd="9" destOrd="0" presId="urn:microsoft.com/office/officeart/2005/8/layout/default"/>
    <dgm:cxn modelId="{04998223-6DDC-45FD-AAD3-25F5DEA87295}" type="presParOf" srcId="{A30C1377-084B-4AF5-AEB4-BFE1DFCC46CC}" destId="{3E72B0A3-4359-4EF0-B8AB-4E36A2E0D232}" srcOrd="10" destOrd="0" presId="urn:microsoft.com/office/officeart/2005/8/layout/default"/>
    <dgm:cxn modelId="{28768127-742E-424F-A7BC-B7CC471C284E}" type="presParOf" srcId="{A30C1377-084B-4AF5-AEB4-BFE1DFCC46CC}" destId="{0D534781-D037-4037-9B9D-A8EF500BFBEE}" srcOrd="11" destOrd="0" presId="urn:microsoft.com/office/officeart/2005/8/layout/default"/>
    <dgm:cxn modelId="{584873E7-4F95-4E5C-8F2B-34ECA447D6E2}" type="presParOf" srcId="{A30C1377-084B-4AF5-AEB4-BFE1DFCC46CC}" destId="{416DC327-E3B6-40E4-BF31-2DC152AECE08}" srcOrd="12" destOrd="0" presId="urn:microsoft.com/office/officeart/2005/8/layout/default"/>
    <dgm:cxn modelId="{45D5DD44-D1A7-45B2-A5DB-CCE31121C6A6}" type="presParOf" srcId="{A30C1377-084B-4AF5-AEB4-BFE1DFCC46CC}" destId="{DD767ECD-1E88-4899-83B1-FF193B07C68B}" srcOrd="13" destOrd="0" presId="urn:microsoft.com/office/officeart/2005/8/layout/default"/>
    <dgm:cxn modelId="{9139277A-A91D-4A48-A191-30E898A2B47B}" type="presParOf" srcId="{A30C1377-084B-4AF5-AEB4-BFE1DFCC46CC}" destId="{47762C0D-BA43-4879-93F5-AAC71D6E6B1C}" srcOrd="14" destOrd="0" presId="urn:microsoft.com/office/officeart/2005/8/layout/default"/>
    <dgm:cxn modelId="{2C4E3BF7-61FB-4652-B56E-C7E131335404}" type="presParOf" srcId="{A30C1377-084B-4AF5-AEB4-BFE1DFCC46CC}" destId="{14FF6D39-7ADA-40E2-B374-E73743DBCCDF}" srcOrd="15" destOrd="0" presId="urn:microsoft.com/office/officeart/2005/8/layout/default"/>
    <dgm:cxn modelId="{E7CA9F83-AADC-485C-A96E-1EA515171E61}" type="presParOf" srcId="{A30C1377-084B-4AF5-AEB4-BFE1DFCC46CC}" destId="{0DBD2B60-EFA4-4822-8E7D-8AC4D2A9279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93C6E9-1DF4-4426-BD25-00F9B57FC78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9C3085-A6DA-41CE-A511-E368A405566B}">
      <dgm:prSet/>
      <dgm:spPr/>
      <dgm:t>
        <a:bodyPr/>
        <a:lstStyle/>
        <a:p>
          <a:r>
            <a:rPr lang="en-US"/>
            <a:t>tolist()</a:t>
          </a:r>
        </a:p>
      </dgm:t>
    </dgm:pt>
    <dgm:pt modelId="{053155AA-DA4B-4D38-BC50-D8BAA000C483}" type="parTrans" cxnId="{0449F5AA-45A6-499F-9058-9FBB6C57EE60}">
      <dgm:prSet/>
      <dgm:spPr/>
      <dgm:t>
        <a:bodyPr/>
        <a:lstStyle/>
        <a:p>
          <a:endParaRPr lang="en-US"/>
        </a:p>
      </dgm:t>
    </dgm:pt>
    <dgm:pt modelId="{F8149511-5B43-4EAB-8700-20AFF77163E5}" type="sibTrans" cxnId="{0449F5AA-45A6-499F-9058-9FBB6C57EE60}">
      <dgm:prSet/>
      <dgm:spPr/>
      <dgm:t>
        <a:bodyPr/>
        <a:lstStyle/>
        <a:p>
          <a:endParaRPr lang="en-US"/>
        </a:p>
      </dgm:t>
    </dgm:pt>
    <dgm:pt modelId="{A4B816D0-D035-481C-A436-3489FFCFA38D}">
      <dgm:prSet/>
      <dgm:spPr/>
      <dgm:t>
        <a:bodyPr/>
        <a:lstStyle/>
        <a:p>
          <a:r>
            <a:rPr lang="en-US"/>
            <a:t>reshape()</a:t>
          </a:r>
        </a:p>
      </dgm:t>
    </dgm:pt>
    <dgm:pt modelId="{EBFCAF7C-EB4E-4468-AC50-1FB82ECFCB07}" type="parTrans" cxnId="{17A903D5-7AB1-44B5-8A43-C7E32F8CABB3}">
      <dgm:prSet/>
      <dgm:spPr/>
      <dgm:t>
        <a:bodyPr/>
        <a:lstStyle/>
        <a:p>
          <a:endParaRPr lang="en-US"/>
        </a:p>
      </dgm:t>
    </dgm:pt>
    <dgm:pt modelId="{5FBE0DC5-40A3-4F6E-BCAA-D4B995E9319E}" type="sibTrans" cxnId="{17A903D5-7AB1-44B5-8A43-C7E32F8CABB3}">
      <dgm:prSet/>
      <dgm:spPr/>
      <dgm:t>
        <a:bodyPr/>
        <a:lstStyle/>
        <a:p>
          <a:endParaRPr lang="en-US"/>
        </a:p>
      </dgm:t>
    </dgm:pt>
    <dgm:pt modelId="{FEEE4888-FB97-4198-B629-3EB1B75B5416}">
      <dgm:prSet/>
      <dgm:spPr/>
      <dgm:t>
        <a:bodyPr/>
        <a:lstStyle/>
        <a:p>
          <a:r>
            <a:rPr lang="en-US"/>
            <a:t>resize()</a:t>
          </a:r>
        </a:p>
      </dgm:t>
    </dgm:pt>
    <dgm:pt modelId="{3F421DF5-0A3B-4C7C-B6DD-896D50086010}" type="parTrans" cxnId="{1676D334-B908-4449-9F02-99F77F950D5E}">
      <dgm:prSet/>
      <dgm:spPr/>
      <dgm:t>
        <a:bodyPr/>
        <a:lstStyle/>
        <a:p>
          <a:endParaRPr lang="en-US"/>
        </a:p>
      </dgm:t>
    </dgm:pt>
    <dgm:pt modelId="{7E4DF068-88DB-49FE-ACEA-13A5C135D505}" type="sibTrans" cxnId="{1676D334-B908-4449-9F02-99F77F950D5E}">
      <dgm:prSet/>
      <dgm:spPr/>
      <dgm:t>
        <a:bodyPr/>
        <a:lstStyle/>
        <a:p>
          <a:endParaRPr lang="en-US"/>
        </a:p>
      </dgm:t>
    </dgm:pt>
    <dgm:pt modelId="{94A3D6C4-0958-437E-B49F-3CBAEC44CBE8}">
      <dgm:prSet/>
      <dgm:spPr/>
      <dgm:t>
        <a:bodyPr/>
        <a:lstStyle/>
        <a:p>
          <a:r>
            <a:rPr lang="en-US"/>
            <a:t>transpose()</a:t>
          </a:r>
        </a:p>
      </dgm:t>
    </dgm:pt>
    <dgm:pt modelId="{4D9500B6-3B86-4216-8912-0775F45FDE22}" type="parTrans" cxnId="{C6363E46-FF4D-49DE-987D-16CF5F9ACC7A}">
      <dgm:prSet/>
      <dgm:spPr/>
      <dgm:t>
        <a:bodyPr/>
        <a:lstStyle/>
        <a:p>
          <a:endParaRPr lang="en-US"/>
        </a:p>
      </dgm:t>
    </dgm:pt>
    <dgm:pt modelId="{F96ED33F-8626-4434-B9EF-80369251E456}" type="sibTrans" cxnId="{C6363E46-FF4D-49DE-987D-16CF5F9ACC7A}">
      <dgm:prSet/>
      <dgm:spPr/>
      <dgm:t>
        <a:bodyPr/>
        <a:lstStyle/>
        <a:p>
          <a:endParaRPr lang="en-US"/>
        </a:p>
      </dgm:t>
    </dgm:pt>
    <dgm:pt modelId="{8EE74350-8201-44C4-AC17-51B61DCFD579}">
      <dgm:prSet/>
      <dgm:spPr/>
      <dgm:t>
        <a:bodyPr/>
        <a:lstStyle/>
        <a:p>
          <a:r>
            <a:rPr lang="en-US"/>
            <a:t>flatten()</a:t>
          </a:r>
        </a:p>
      </dgm:t>
    </dgm:pt>
    <dgm:pt modelId="{929C88D8-C7B8-4CDD-9056-449494909A4F}" type="parTrans" cxnId="{DDF2A8E8-A4C1-4FC5-B86C-2C2A9AC1D546}">
      <dgm:prSet/>
      <dgm:spPr/>
      <dgm:t>
        <a:bodyPr/>
        <a:lstStyle/>
        <a:p>
          <a:endParaRPr lang="en-US"/>
        </a:p>
      </dgm:t>
    </dgm:pt>
    <dgm:pt modelId="{BCDF04E4-1FFA-4C29-A55B-5C9C15CA1673}" type="sibTrans" cxnId="{DDF2A8E8-A4C1-4FC5-B86C-2C2A9AC1D546}">
      <dgm:prSet/>
      <dgm:spPr/>
      <dgm:t>
        <a:bodyPr/>
        <a:lstStyle/>
        <a:p>
          <a:endParaRPr lang="en-US"/>
        </a:p>
      </dgm:t>
    </dgm:pt>
    <dgm:pt modelId="{B78A7C22-F0E5-4044-AE88-44E3337D16B3}">
      <dgm:prSet/>
      <dgm:spPr/>
      <dgm:t>
        <a:bodyPr/>
        <a:lstStyle/>
        <a:p>
          <a:r>
            <a:rPr lang="en-US"/>
            <a:t>ravel()</a:t>
          </a:r>
        </a:p>
      </dgm:t>
    </dgm:pt>
    <dgm:pt modelId="{4EA22BC7-7D28-47FF-9D81-9CF0DFE7120D}" type="parTrans" cxnId="{B6BE1813-AE14-4D3E-B042-74CA919BC9C1}">
      <dgm:prSet/>
      <dgm:spPr/>
      <dgm:t>
        <a:bodyPr/>
        <a:lstStyle/>
        <a:p>
          <a:endParaRPr lang="en-US"/>
        </a:p>
      </dgm:t>
    </dgm:pt>
    <dgm:pt modelId="{D26EAE99-EEB5-4B60-A86D-3E200329EBD7}" type="sibTrans" cxnId="{B6BE1813-AE14-4D3E-B042-74CA919BC9C1}">
      <dgm:prSet/>
      <dgm:spPr/>
      <dgm:t>
        <a:bodyPr/>
        <a:lstStyle/>
        <a:p>
          <a:endParaRPr lang="en-US"/>
        </a:p>
      </dgm:t>
    </dgm:pt>
    <dgm:pt modelId="{7371AD8B-FAE9-47A9-80FA-88591E2C801D}">
      <dgm:prSet/>
      <dgm:spPr/>
      <dgm:t>
        <a:bodyPr/>
        <a:lstStyle/>
        <a:p>
          <a:r>
            <a:rPr lang="en-US"/>
            <a:t>take()</a:t>
          </a:r>
        </a:p>
      </dgm:t>
    </dgm:pt>
    <dgm:pt modelId="{BE17CC6E-6DAC-4806-8BEC-DC1C779F3C18}" type="parTrans" cxnId="{4A9312E3-3CEB-49D7-BFA6-A3672CB6D1C2}">
      <dgm:prSet/>
      <dgm:spPr/>
      <dgm:t>
        <a:bodyPr/>
        <a:lstStyle/>
        <a:p>
          <a:endParaRPr lang="en-US"/>
        </a:p>
      </dgm:t>
    </dgm:pt>
    <dgm:pt modelId="{BDE5EDC9-5B13-4637-B462-EB744378DD3A}" type="sibTrans" cxnId="{4A9312E3-3CEB-49D7-BFA6-A3672CB6D1C2}">
      <dgm:prSet/>
      <dgm:spPr/>
      <dgm:t>
        <a:bodyPr/>
        <a:lstStyle/>
        <a:p>
          <a:endParaRPr lang="en-US"/>
        </a:p>
      </dgm:t>
    </dgm:pt>
    <dgm:pt modelId="{B20E8694-386B-4828-9A81-067FBC532DDA}">
      <dgm:prSet/>
      <dgm:spPr/>
      <dgm:t>
        <a:bodyPr/>
        <a:lstStyle/>
        <a:p>
          <a:r>
            <a:rPr lang="en-US"/>
            <a:t>sort()</a:t>
          </a:r>
        </a:p>
      </dgm:t>
    </dgm:pt>
    <dgm:pt modelId="{9FC76277-F9A3-403D-989D-B38D91B83EAE}" type="parTrans" cxnId="{2F53A8D3-321B-4BBB-9490-86393B48A0FB}">
      <dgm:prSet/>
      <dgm:spPr/>
      <dgm:t>
        <a:bodyPr/>
        <a:lstStyle/>
        <a:p>
          <a:endParaRPr lang="en-US"/>
        </a:p>
      </dgm:t>
    </dgm:pt>
    <dgm:pt modelId="{F4E2A6F8-C911-43C8-A1B5-65A684718549}" type="sibTrans" cxnId="{2F53A8D3-321B-4BBB-9490-86393B48A0FB}">
      <dgm:prSet/>
      <dgm:spPr/>
      <dgm:t>
        <a:bodyPr/>
        <a:lstStyle/>
        <a:p>
          <a:endParaRPr lang="en-US"/>
        </a:p>
      </dgm:t>
    </dgm:pt>
    <dgm:pt modelId="{CCBCE0D9-1F77-4E84-B898-DE2119E91A68}">
      <dgm:prSet/>
      <dgm:spPr/>
      <dgm:t>
        <a:bodyPr/>
        <a:lstStyle/>
        <a:p>
          <a:r>
            <a:rPr lang="en-US"/>
            <a:t>argsort()</a:t>
          </a:r>
        </a:p>
      </dgm:t>
    </dgm:pt>
    <dgm:pt modelId="{0511832E-4706-43F4-AC0B-5445EE94B117}" type="parTrans" cxnId="{34253852-7927-4686-94CD-CC91743F81C4}">
      <dgm:prSet/>
      <dgm:spPr/>
      <dgm:t>
        <a:bodyPr/>
        <a:lstStyle/>
        <a:p>
          <a:endParaRPr lang="en-US"/>
        </a:p>
      </dgm:t>
    </dgm:pt>
    <dgm:pt modelId="{581CFF60-CA72-487D-BF3F-0DD1C001ACBF}" type="sibTrans" cxnId="{34253852-7927-4686-94CD-CC91743F81C4}">
      <dgm:prSet/>
      <dgm:spPr/>
      <dgm:t>
        <a:bodyPr/>
        <a:lstStyle/>
        <a:p>
          <a:endParaRPr lang="en-US"/>
        </a:p>
      </dgm:t>
    </dgm:pt>
    <dgm:pt modelId="{6155C0AA-DB88-4B22-950A-BE79C45325AD}" type="pres">
      <dgm:prSet presAssocID="{2793C6E9-1DF4-4426-BD25-00F9B57FC785}" presName="diagram" presStyleCnt="0">
        <dgm:presLayoutVars>
          <dgm:dir/>
          <dgm:resizeHandles val="exact"/>
        </dgm:presLayoutVars>
      </dgm:prSet>
      <dgm:spPr/>
    </dgm:pt>
    <dgm:pt modelId="{AA94BF52-265F-40AC-9732-DB12D147F53A}" type="pres">
      <dgm:prSet presAssocID="{999C3085-A6DA-41CE-A511-E368A405566B}" presName="node" presStyleLbl="node1" presStyleIdx="0" presStyleCnt="9">
        <dgm:presLayoutVars>
          <dgm:bulletEnabled val="1"/>
        </dgm:presLayoutVars>
      </dgm:prSet>
      <dgm:spPr/>
    </dgm:pt>
    <dgm:pt modelId="{8DC23503-1A0E-452C-B6DE-5388F860B19D}" type="pres">
      <dgm:prSet presAssocID="{F8149511-5B43-4EAB-8700-20AFF77163E5}" presName="sibTrans" presStyleCnt="0"/>
      <dgm:spPr/>
    </dgm:pt>
    <dgm:pt modelId="{D763BF71-745C-4F78-9FE4-02D1EA88E3B5}" type="pres">
      <dgm:prSet presAssocID="{A4B816D0-D035-481C-A436-3489FFCFA38D}" presName="node" presStyleLbl="node1" presStyleIdx="1" presStyleCnt="9">
        <dgm:presLayoutVars>
          <dgm:bulletEnabled val="1"/>
        </dgm:presLayoutVars>
      </dgm:prSet>
      <dgm:spPr/>
    </dgm:pt>
    <dgm:pt modelId="{4BD5BCED-04A8-4995-841A-2CAF28710873}" type="pres">
      <dgm:prSet presAssocID="{5FBE0DC5-40A3-4F6E-BCAA-D4B995E9319E}" presName="sibTrans" presStyleCnt="0"/>
      <dgm:spPr/>
    </dgm:pt>
    <dgm:pt modelId="{F7C0541B-833E-4114-8CE4-82F5ED3E0816}" type="pres">
      <dgm:prSet presAssocID="{FEEE4888-FB97-4198-B629-3EB1B75B5416}" presName="node" presStyleLbl="node1" presStyleIdx="2" presStyleCnt="9">
        <dgm:presLayoutVars>
          <dgm:bulletEnabled val="1"/>
        </dgm:presLayoutVars>
      </dgm:prSet>
      <dgm:spPr/>
    </dgm:pt>
    <dgm:pt modelId="{A52199B7-5424-400D-8024-930E2B639189}" type="pres">
      <dgm:prSet presAssocID="{7E4DF068-88DB-49FE-ACEA-13A5C135D505}" presName="sibTrans" presStyleCnt="0"/>
      <dgm:spPr/>
    </dgm:pt>
    <dgm:pt modelId="{61B5FA3F-D23F-43C3-8F36-5D45F73946B4}" type="pres">
      <dgm:prSet presAssocID="{94A3D6C4-0958-437E-B49F-3CBAEC44CBE8}" presName="node" presStyleLbl="node1" presStyleIdx="3" presStyleCnt="9">
        <dgm:presLayoutVars>
          <dgm:bulletEnabled val="1"/>
        </dgm:presLayoutVars>
      </dgm:prSet>
      <dgm:spPr/>
    </dgm:pt>
    <dgm:pt modelId="{B3A1B6AA-635B-4C70-9261-1FA602E38ED6}" type="pres">
      <dgm:prSet presAssocID="{F96ED33F-8626-4434-B9EF-80369251E456}" presName="sibTrans" presStyleCnt="0"/>
      <dgm:spPr/>
    </dgm:pt>
    <dgm:pt modelId="{5A63BEA4-DB60-430B-9E07-C3B75B347A71}" type="pres">
      <dgm:prSet presAssocID="{8EE74350-8201-44C4-AC17-51B61DCFD579}" presName="node" presStyleLbl="node1" presStyleIdx="4" presStyleCnt="9">
        <dgm:presLayoutVars>
          <dgm:bulletEnabled val="1"/>
        </dgm:presLayoutVars>
      </dgm:prSet>
      <dgm:spPr/>
    </dgm:pt>
    <dgm:pt modelId="{C7BE0976-77D4-4180-B535-7AD197E67776}" type="pres">
      <dgm:prSet presAssocID="{BCDF04E4-1FFA-4C29-A55B-5C9C15CA1673}" presName="sibTrans" presStyleCnt="0"/>
      <dgm:spPr/>
    </dgm:pt>
    <dgm:pt modelId="{CAD7643B-B0FB-4551-B012-303947604795}" type="pres">
      <dgm:prSet presAssocID="{B78A7C22-F0E5-4044-AE88-44E3337D16B3}" presName="node" presStyleLbl="node1" presStyleIdx="5" presStyleCnt="9">
        <dgm:presLayoutVars>
          <dgm:bulletEnabled val="1"/>
        </dgm:presLayoutVars>
      </dgm:prSet>
      <dgm:spPr/>
    </dgm:pt>
    <dgm:pt modelId="{F61D6FC1-AAEC-4481-8533-865C960B74D2}" type="pres">
      <dgm:prSet presAssocID="{D26EAE99-EEB5-4B60-A86D-3E200329EBD7}" presName="sibTrans" presStyleCnt="0"/>
      <dgm:spPr/>
    </dgm:pt>
    <dgm:pt modelId="{2CA275EC-A1B5-46B2-8FA8-AF256F4ED956}" type="pres">
      <dgm:prSet presAssocID="{7371AD8B-FAE9-47A9-80FA-88591E2C801D}" presName="node" presStyleLbl="node1" presStyleIdx="6" presStyleCnt="9">
        <dgm:presLayoutVars>
          <dgm:bulletEnabled val="1"/>
        </dgm:presLayoutVars>
      </dgm:prSet>
      <dgm:spPr/>
    </dgm:pt>
    <dgm:pt modelId="{710FD6B1-A73F-4286-88B3-5441ECDB886D}" type="pres">
      <dgm:prSet presAssocID="{BDE5EDC9-5B13-4637-B462-EB744378DD3A}" presName="sibTrans" presStyleCnt="0"/>
      <dgm:spPr/>
    </dgm:pt>
    <dgm:pt modelId="{C02841C2-1C71-4E7D-A5AC-C55107779225}" type="pres">
      <dgm:prSet presAssocID="{B20E8694-386B-4828-9A81-067FBC532DDA}" presName="node" presStyleLbl="node1" presStyleIdx="7" presStyleCnt="9">
        <dgm:presLayoutVars>
          <dgm:bulletEnabled val="1"/>
        </dgm:presLayoutVars>
      </dgm:prSet>
      <dgm:spPr/>
    </dgm:pt>
    <dgm:pt modelId="{A7E368E6-0A15-4FE8-A232-E5A58A5FEB0C}" type="pres">
      <dgm:prSet presAssocID="{F4E2A6F8-C911-43C8-A1B5-65A684718549}" presName="sibTrans" presStyleCnt="0"/>
      <dgm:spPr/>
    </dgm:pt>
    <dgm:pt modelId="{776F0870-8A7D-4806-89CF-3F41959C0166}" type="pres">
      <dgm:prSet presAssocID="{CCBCE0D9-1F77-4E84-B898-DE2119E91A68}" presName="node" presStyleLbl="node1" presStyleIdx="8" presStyleCnt="9">
        <dgm:presLayoutVars>
          <dgm:bulletEnabled val="1"/>
        </dgm:presLayoutVars>
      </dgm:prSet>
      <dgm:spPr/>
    </dgm:pt>
  </dgm:ptLst>
  <dgm:cxnLst>
    <dgm:cxn modelId="{EDE82400-38C3-4219-A3CC-FCCCF8893302}" type="presOf" srcId="{94A3D6C4-0958-437E-B49F-3CBAEC44CBE8}" destId="{61B5FA3F-D23F-43C3-8F36-5D45F73946B4}" srcOrd="0" destOrd="0" presId="urn:microsoft.com/office/officeart/2005/8/layout/default"/>
    <dgm:cxn modelId="{1985CA01-3207-40D2-BBEE-600F361B1D5A}" type="presOf" srcId="{B20E8694-386B-4828-9A81-067FBC532DDA}" destId="{C02841C2-1C71-4E7D-A5AC-C55107779225}" srcOrd="0" destOrd="0" presId="urn:microsoft.com/office/officeart/2005/8/layout/default"/>
    <dgm:cxn modelId="{C04F5D06-D592-4DC1-BC25-DA23E3DA0A94}" type="presOf" srcId="{FEEE4888-FB97-4198-B629-3EB1B75B5416}" destId="{F7C0541B-833E-4114-8CE4-82F5ED3E0816}" srcOrd="0" destOrd="0" presId="urn:microsoft.com/office/officeart/2005/8/layout/default"/>
    <dgm:cxn modelId="{B6BE1813-AE14-4D3E-B042-74CA919BC9C1}" srcId="{2793C6E9-1DF4-4426-BD25-00F9B57FC785}" destId="{B78A7C22-F0E5-4044-AE88-44E3337D16B3}" srcOrd="5" destOrd="0" parTransId="{4EA22BC7-7D28-47FF-9D81-9CF0DFE7120D}" sibTransId="{D26EAE99-EEB5-4B60-A86D-3E200329EBD7}"/>
    <dgm:cxn modelId="{1676D334-B908-4449-9F02-99F77F950D5E}" srcId="{2793C6E9-1DF4-4426-BD25-00F9B57FC785}" destId="{FEEE4888-FB97-4198-B629-3EB1B75B5416}" srcOrd="2" destOrd="0" parTransId="{3F421DF5-0A3B-4C7C-B6DD-896D50086010}" sibTransId="{7E4DF068-88DB-49FE-ACEA-13A5C135D505}"/>
    <dgm:cxn modelId="{5E6B4961-5A0A-4CF5-8CF0-7A1C43F5D8E3}" type="presOf" srcId="{B78A7C22-F0E5-4044-AE88-44E3337D16B3}" destId="{CAD7643B-B0FB-4551-B012-303947604795}" srcOrd="0" destOrd="0" presId="urn:microsoft.com/office/officeart/2005/8/layout/default"/>
    <dgm:cxn modelId="{C6363E46-FF4D-49DE-987D-16CF5F9ACC7A}" srcId="{2793C6E9-1DF4-4426-BD25-00F9B57FC785}" destId="{94A3D6C4-0958-437E-B49F-3CBAEC44CBE8}" srcOrd="3" destOrd="0" parTransId="{4D9500B6-3B86-4216-8912-0775F45FDE22}" sibTransId="{F96ED33F-8626-4434-B9EF-80369251E456}"/>
    <dgm:cxn modelId="{34253852-7927-4686-94CD-CC91743F81C4}" srcId="{2793C6E9-1DF4-4426-BD25-00F9B57FC785}" destId="{CCBCE0D9-1F77-4E84-B898-DE2119E91A68}" srcOrd="8" destOrd="0" parTransId="{0511832E-4706-43F4-AC0B-5445EE94B117}" sibTransId="{581CFF60-CA72-487D-BF3F-0DD1C001ACBF}"/>
    <dgm:cxn modelId="{E2145482-CB1D-4B1A-A453-13C8A474381F}" type="presOf" srcId="{A4B816D0-D035-481C-A436-3489FFCFA38D}" destId="{D763BF71-745C-4F78-9FE4-02D1EA88E3B5}" srcOrd="0" destOrd="0" presId="urn:microsoft.com/office/officeart/2005/8/layout/default"/>
    <dgm:cxn modelId="{0A59F986-2014-47DB-B25E-45C8A5B6B2B7}" type="presOf" srcId="{8EE74350-8201-44C4-AC17-51B61DCFD579}" destId="{5A63BEA4-DB60-430B-9E07-C3B75B347A71}" srcOrd="0" destOrd="0" presId="urn:microsoft.com/office/officeart/2005/8/layout/default"/>
    <dgm:cxn modelId="{5CF545A6-718C-40BF-BE26-2C9CEE972025}" type="presOf" srcId="{CCBCE0D9-1F77-4E84-B898-DE2119E91A68}" destId="{776F0870-8A7D-4806-89CF-3F41959C0166}" srcOrd="0" destOrd="0" presId="urn:microsoft.com/office/officeart/2005/8/layout/default"/>
    <dgm:cxn modelId="{0449F5AA-45A6-499F-9058-9FBB6C57EE60}" srcId="{2793C6E9-1DF4-4426-BD25-00F9B57FC785}" destId="{999C3085-A6DA-41CE-A511-E368A405566B}" srcOrd="0" destOrd="0" parTransId="{053155AA-DA4B-4D38-BC50-D8BAA000C483}" sibTransId="{F8149511-5B43-4EAB-8700-20AFF77163E5}"/>
    <dgm:cxn modelId="{2F53A8D3-321B-4BBB-9490-86393B48A0FB}" srcId="{2793C6E9-1DF4-4426-BD25-00F9B57FC785}" destId="{B20E8694-386B-4828-9A81-067FBC532DDA}" srcOrd="7" destOrd="0" parTransId="{9FC76277-F9A3-403D-989D-B38D91B83EAE}" sibTransId="{F4E2A6F8-C911-43C8-A1B5-65A684718549}"/>
    <dgm:cxn modelId="{17A903D5-7AB1-44B5-8A43-C7E32F8CABB3}" srcId="{2793C6E9-1DF4-4426-BD25-00F9B57FC785}" destId="{A4B816D0-D035-481C-A436-3489FFCFA38D}" srcOrd="1" destOrd="0" parTransId="{EBFCAF7C-EB4E-4468-AC50-1FB82ECFCB07}" sibTransId="{5FBE0DC5-40A3-4F6E-BCAA-D4B995E9319E}"/>
    <dgm:cxn modelId="{AA1D93D5-8F23-4F49-83CC-CA1D9CE65B42}" type="presOf" srcId="{999C3085-A6DA-41CE-A511-E368A405566B}" destId="{AA94BF52-265F-40AC-9732-DB12D147F53A}" srcOrd="0" destOrd="0" presId="urn:microsoft.com/office/officeart/2005/8/layout/default"/>
    <dgm:cxn modelId="{4A9312E3-3CEB-49D7-BFA6-A3672CB6D1C2}" srcId="{2793C6E9-1DF4-4426-BD25-00F9B57FC785}" destId="{7371AD8B-FAE9-47A9-80FA-88591E2C801D}" srcOrd="6" destOrd="0" parTransId="{BE17CC6E-6DAC-4806-8BEC-DC1C779F3C18}" sibTransId="{BDE5EDC9-5B13-4637-B462-EB744378DD3A}"/>
    <dgm:cxn modelId="{DDF2A8E8-A4C1-4FC5-B86C-2C2A9AC1D546}" srcId="{2793C6E9-1DF4-4426-BD25-00F9B57FC785}" destId="{8EE74350-8201-44C4-AC17-51B61DCFD579}" srcOrd="4" destOrd="0" parTransId="{929C88D8-C7B8-4CDD-9056-449494909A4F}" sibTransId="{BCDF04E4-1FFA-4C29-A55B-5C9C15CA1673}"/>
    <dgm:cxn modelId="{68A303EA-EAF3-4D8E-9C70-F47021DEFCDD}" type="presOf" srcId="{7371AD8B-FAE9-47A9-80FA-88591E2C801D}" destId="{2CA275EC-A1B5-46B2-8FA8-AF256F4ED956}" srcOrd="0" destOrd="0" presId="urn:microsoft.com/office/officeart/2005/8/layout/default"/>
    <dgm:cxn modelId="{8894F3FE-6690-4043-96EF-65668B5078CA}" type="presOf" srcId="{2793C6E9-1DF4-4426-BD25-00F9B57FC785}" destId="{6155C0AA-DB88-4B22-950A-BE79C45325AD}" srcOrd="0" destOrd="0" presId="urn:microsoft.com/office/officeart/2005/8/layout/default"/>
    <dgm:cxn modelId="{40999EBB-5A41-4377-A973-78878ADA16C6}" type="presParOf" srcId="{6155C0AA-DB88-4B22-950A-BE79C45325AD}" destId="{AA94BF52-265F-40AC-9732-DB12D147F53A}" srcOrd="0" destOrd="0" presId="urn:microsoft.com/office/officeart/2005/8/layout/default"/>
    <dgm:cxn modelId="{5A2C2B13-35ED-4560-A7F2-C8EC36F5558C}" type="presParOf" srcId="{6155C0AA-DB88-4B22-950A-BE79C45325AD}" destId="{8DC23503-1A0E-452C-B6DE-5388F860B19D}" srcOrd="1" destOrd="0" presId="urn:microsoft.com/office/officeart/2005/8/layout/default"/>
    <dgm:cxn modelId="{9DF12BB5-E51A-4444-9CF1-28308D2B454D}" type="presParOf" srcId="{6155C0AA-DB88-4B22-950A-BE79C45325AD}" destId="{D763BF71-745C-4F78-9FE4-02D1EA88E3B5}" srcOrd="2" destOrd="0" presId="urn:microsoft.com/office/officeart/2005/8/layout/default"/>
    <dgm:cxn modelId="{CBF08E1E-9E23-4B09-B25A-79E57E1D7CB2}" type="presParOf" srcId="{6155C0AA-DB88-4B22-950A-BE79C45325AD}" destId="{4BD5BCED-04A8-4995-841A-2CAF28710873}" srcOrd="3" destOrd="0" presId="urn:microsoft.com/office/officeart/2005/8/layout/default"/>
    <dgm:cxn modelId="{B09E9830-F5B3-44DF-AACD-4A9D94874C9F}" type="presParOf" srcId="{6155C0AA-DB88-4B22-950A-BE79C45325AD}" destId="{F7C0541B-833E-4114-8CE4-82F5ED3E0816}" srcOrd="4" destOrd="0" presId="urn:microsoft.com/office/officeart/2005/8/layout/default"/>
    <dgm:cxn modelId="{D0509ADC-6F5C-4C1E-A8DB-5B30724C3EDA}" type="presParOf" srcId="{6155C0AA-DB88-4B22-950A-BE79C45325AD}" destId="{A52199B7-5424-400D-8024-930E2B639189}" srcOrd="5" destOrd="0" presId="urn:microsoft.com/office/officeart/2005/8/layout/default"/>
    <dgm:cxn modelId="{9FFDB2ED-296F-48FB-A3B1-2062F418F9D9}" type="presParOf" srcId="{6155C0AA-DB88-4B22-950A-BE79C45325AD}" destId="{61B5FA3F-D23F-43C3-8F36-5D45F73946B4}" srcOrd="6" destOrd="0" presId="urn:microsoft.com/office/officeart/2005/8/layout/default"/>
    <dgm:cxn modelId="{EE2F9CA7-D6ED-4354-8739-F13D349B9AF0}" type="presParOf" srcId="{6155C0AA-DB88-4B22-950A-BE79C45325AD}" destId="{B3A1B6AA-635B-4C70-9261-1FA602E38ED6}" srcOrd="7" destOrd="0" presId="urn:microsoft.com/office/officeart/2005/8/layout/default"/>
    <dgm:cxn modelId="{9C5399FF-1DC7-4336-A2FD-FD5A3E207DE2}" type="presParOf" srcId="{6155C0AA-DB88-4B22-950A-BE79C45325AD}" destId="{5A63BEA4-DB60-430B-9E07-C3B75B347A71}" srcOrd="8" destOrd="0" presId="urn:microsoft.com/office/officeart/2005/8/layout/default"/>
    <dgm:cxn modelId="{FEA80BA3-3650-4E2B-966C-43FA1FFC9C0D}" type="presParOf" srcId="{6155C0AA-DB88-4B22-950A-BE79C45325AD}" destId="{C7BE0976-77D4-4180-B535-7AD197E67776}" srcOrd="9" destOrd="0" presId="urn:microsoft.com/office/officeart/2005/8/layout/default"/>
    <dgm:cxn modelId="{EDB059B0-6191-4753-9CC1-0E9B9953E181}" type="presParOf" srcId="{6155C0AA-DB88-4B22-950A-BE79C45325AD}" destId="{CAD7643B-B0FB-4551-B012-303947604795}" srcOrd="10" destOrd="0" presId="urn:microsoft.com/office/officeart/2005/8/layout/default"/>
    <dgm:cxn modelId="{C081FDDC-8AC8-41BB-A05C-5FF4BFF1D66A}" type="presParOf" srcId="{6155C0AA-DB88-4B22-950A-BE79C45325AD}" destId="{F61D6FC1-AAEC-4481-8533-865C960B74D2}" srcOrd="11" destOrd="0" presId="urn:microsoft.com/office/officeart/2005/8/layout/default"/>
    <dgm:cxn modelId="{58E59B0D-16D9-4C2A-95D7-1CEB2651A1A6}" type="presParOf" srcId="{6155C0AA-DB88-4B22-950A-BE79C45325AD}" destId="{2CA275EC-A1B5-46B2-8FA8-AF256F4ED956}" srcOrd="12" destOrd="0" presId="urn:microsoft.com/office/officeart/2005/8/layout/default"/>
    <dgm:cxn modelId="{D5C433F0-1037-43EC-B023-944BEC6396AB}" type="presParOf" srcId="{6155C0AA-DB88-4B22-950A-BE79C45325AD}" destId="{710FD6B1-A73F-4286-88B3-5441ECDB886D}" srcOrd="13" destOrd="0" presId="urn:microsoft.com/office/officeart/2005/8/layout/default"/>
    <dgm:cxn modelId="{54871057-B6A6-437A-AEDF-DAA38B623E36}" type="presParOf" srcId="{6155C0AA-DB88-4B22-950A-BE79C45325AD}" destId="{C02841C2-1C71-4E7D-A5AC-C55107779225}" srcOrd="14" destOrd="0" presId="urn:microsoft.com/office/officeart/2005/8/layout/default"/>
    <dgm:cxn modelId="{B6C4B7AB-187A-4016-9881-2789F3A71C33}" type="presParOf" srcId="{6155C0AA-DB88-4B22-950A-BE79C45325AD}" destId="{A7E368E6-0A15-4FE8-A232-E5A58A5FEB0C}" srcOrd="15" destOrd="0" presId="urn:microsoft.com/office/officeart/2005/8/layout/default"/>
    <dgm:cxn modelId="{E72531ED-D20A-44BC-AA68-561510EAB669}" type="presParOf" srcId="{6155C0AA-DB88-4B22-950A-BE79C45325AD}" destId="{776F0870-8A7D-4806-89CF-3F41959C016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8913C-ACA8-4D1D-ABE8-F2D12F2590AC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644C01-1CC2-4189-A0BF-1E8EC528C577}">
      <dgm:prSet/>
      <dgm:spPr>
        <a:solidFill>
          <a:schemeClr val="accent2"/>
        </a:solidFill>
      </dgm:spPr>
      <dgm:t>
        <a:bodyPr/>
        <a:lstStyle/>
        <a:p>
          <a:r>
            <a:rPr lang="en-US"/>
            <a:t>nonzero()</a:t>
          </a:r>
        </a:p>
      </dgm:t>
    </dgm:pt>
    <dgm:pt modelId="{6C223F53-93AD-440B-BA4B-2A47EC3E9CD5}" type="parTrans" cxnId="{7DE8B9C0-849F-47B9-8C47-77C34221D09E}">
      <dgm:prSet/>
      <dgm:spPr/>
      <dgm:t>
        <a:bodyPr/>
        <a:lstStyle/>
        <a:p>
          <a:endParaRPr lang="en-US"/>
        </a:p>
      </dgm:t>
    </dgm:pt>
    <dgm:pt modelId="{397E3119-409F-4440-A786-C005B753742B}" type="sibTrans" cxnId="{7DE8B9C0-849F-47B9-8C47-77C34221D09E}">
      <dgm:prSet/>
      <dgm:spPr/>
      <dgm:t>
        <a:bodyPr/>
        <a:lstStyle/>
        <a:p>
          <a:endParaRPr lang="en-US"/>
        </a:p>
      </dgm:t>
    </dgm:pt>
    <dgm:pt modelId="{8F81730A-E654-4A36-88E6-F46FB9E8B707}">
      <dgm:prSet/>
      <dgm:spPr/>
      <dgm:t>
        <a:bodyPr/>
        <a:lstStyle/>
        <a:p>
          <a:r>
            <a:rPr lang="en-US"/>
            <a:t>diagonal()</a:t>
          </a:r>
        </a:p>
      </dgm:t>
    </dgm:pt>
    <dgm:pt modelId="{7D72EF63-B0A5-41B3-9D76-BACFBD989117}" type="parTrans" cxnId="{FE94143C-6BEF-49BB-83F8-749D6ED812CE}">
      <dgm:prSet/>
      <dgm:spPr/>
      <dgm:t>
        <a:bodyPr/>
        <a:lstStyle/>
        <a:p>
          <a:endParaRPr lang="en-US"/>
        </a:p>
      </dgm:t>
    </dgm:pt>
    <dgm:pt modelId="{AB594439-3E92-4DD7-A474-32CAB921783C}" type="sibTrans" cxnId="{FE94143C-6BEF-49BB-83F8-749D6ED812CE}">
      <dgm:prSet/>
      <dgm:spPr/>
      <dgm:t>
        <a:bodyPr/>
        <a:lstStyle/>
        <a:p>
          <a:endParaRPr lang="en-US"/>
        </a:p>
      </dgm:t>
    </dgm:pt>
    <dgm:pt modelId="{CEC78529-398D-4F2B-885F-E7FBD4D70CCE}">
      <dgm:prSet/>
      <dgm:spPr/>
      <dgm:t>
        <a:bodyPr/>
        <a:lstStyle/>
        <a:p>
          <a:r>
            <a:rPr lang="en-US"/>
            <a:t>max()</a:t>
          </a:r>
        </a:p>
      </dgm:t>
    </dgm:pt>
    <dgm:pt modelId="{6CEAFDE9-7AC1-4259-8720-F575A8FC6F6C}" type="parTrans" cxnId="{59246FA2-5770-4609-8B92-DDB2CC3B0E47}">
      <dgm:prSet/>
      <dgm:spPr/>
      <dgm:t>
        <a:bodyPr/>
        <a:lstStyle/>
        <a:p>
          <a:endParaRPr lang="en-US"/>
        </a:p>
      </dgm:t>
    </dgm:pt>
    <dgm:pt modelId="{4A5EC538-E763-4326-88BE-CB7948FB2F5D}" type="sibTrans" cxnId="{59246FA2-5770-4609-8B92-DDB2CC3B0E47}">
      <dgm:prSet/>
      <dgm:spPr/>
      <dgm:t>
        <a:bodyPr/>
        <a:lstStyle/>
        <a:p>
          <a:endParaRPr lang="en-US"/>
        </a:p>
      </dgm:t>
    </dgm:pt>
    <dgm:pt modelId="{DC2C25CC-2A43-40C2-8727-008005861AAE}">
      <dgm:prSet/>
      <dgm:spPr/>
      <dgm:t>
        <a:bodyPr/>
        <a:lstStyle/>
        <a:p>
          <a:r>
            <a:rPr lang="en-US"/>
            <a:t>argmax()</a:t>
          </a:r>
        </a:p>
      </dgm:t>
    </dgm:pt>
    <dgm:pt modelId="{C32CEC81-D9C9-445A-8E4F-F2B9DBA59D86}" type="parTrans" cxnId="{3247981E-56F8-4766-9659-4488F28EDADC}">
      <dgm:prSet/>
      <dgm:spPr/>
      <dgm:t>
        <a:bodyPr/>
        <a:lstStyle/>
        <a:p>
          <a:endParaRPr lang="en-US"/>
        </a:p>
      </dgm:t>
    </dgm:pt>
    <dgm:pt modelId="{5769AAB4-EDE2-4B56-82CC-6AB3A9398080}" type="sibTrans" cxnId="{3247981E-56F8-4766-9659-4488F28EDADC}">
      <dgm:prSet/>
      <dgm:spPr/>
      <dgm:t>
        <a:bodyPr/>
        <a:lstStyle/>
        <a:p>
          <a:endParaRPr lang="en-US"/>
        </a:p>
      </dgm:t>
    </dgm:pt>
    <dgm:pt modelId="{751D7596-84CC-4341-B5F2-0EF07BB7F4D8}">
      <dgm:prSet/>
      <dgm:spPr/>
      <dgm:t>
        <a:bodyPr/>
        <a:lstStyle/>
        <a:p>
          <a:r>
            <a:rPr lang="en-US"/>
            <a:t>min()</a:t>
          </a:r>
        </a:p>
      </dgm:t>
    </dgm:pt>
    <dgm:pt modelId="{59D5A3CF-EFB1-4C57-BEBE-F1B63E01ABAC}" type="parTrans" cxnId="{3EF9A8BF-625A-441A-96F7-B23AC7BBBDBB}">
      <dgm:prSet/>
      <dgm:spPr/>
      <dgm:t>
        <a:bodyPr/>
        <a:lstStyle/>
        <a:p>
          <a:endParaRPr lang="en-US"/>
        </a:p>
      </dgm:t>
    </dgm:pt>
    <dgm:pt modelId="{A25A1D7C-C34C-47DF-A4FC-8226AB1CF7D9}" type="sibTrans" cxnId="{3EF9A8BF-625A-441A-96F7-B23AC7BBBDBB}">
      <dgm:prSet/>
      <dgm:spPr/>
      <dgm:t>
        <a:bodyPr/>
        <a:lstStyle/>
        <a:p>
          <a:endParaRPr lang="en-US"/>
        </a:p>
      </dgm:t>
    </dgm:pt>
    <dgm:pt modelId="{9666EE79-ADDA-485A-A58A-83C9630826D6}">
      <dgm:prSet/>
      <dgm:spPr/>
      <dgm:t>
        <a:bodyPr/>
        <a:lstStyle/>
        <a:p>
          <a:r>
            <a:rPr lang="en-US"/>
            <a:t>argmin()</a:t>
          </a:r>
        </a:p>
      </dgm:t>
    </dgm:pt>
    <dgm:pt modelId="{B791B00B-B45F-4D80-9907-FAAC2FF8CC2B}" type="parTrans" cxnId="{AC4C1A6A-7DD5-4FE8-BD60-60FC8B9624C3}">
      <dgm:prSet/>
      <dgm:spPr/>
      <dgm:t>
        <a:bodyPr/>
        <a:lstStyle/>
        <a:p>
          <a:endParaRPr lang="en-US"/>
        </a:p>
      </dgm:t>
    </dgm:pt>
    <dgm:pt modelId="{A4859ED2-3F5E-451F-8AA3-425B5C2147E9}" type="sibTrans" cxnId="{AC4C1A6A-7DD5-4FE8-BD60-60FC8B9624C3}">
      <dgm:prSet/>
      <dgm:spPr/>
      <dgm:t>
        <a:bodyPr/>
        <a:lstStyle/>
        <a:p>
          <a:endParaRPr lang="en-US"/>
        </a:p>
      </dgm:t>
    </dgm:pt>
    <dgm:pt modelId="{FFB52BDE-F355-4AE1-8B10-4EAD710E5739}">
      <dgm:prSet/>
      <dgm:spPr/>
      <dgm:t>
        <a:bodyPr/>
        <a:lstStyle/>
        <a:p>
          <a:r>
            <a:rPr lang="en-US"/>
            <a:t>clip()</a:t>
          </a:r>
        </a:p>
      </dgm:t>
    </dgm:pt>
    <dgm:pt modelId="{ED0DA07A-8917-40BF-87E9-F10B62B08C09}" type="parTrans" cxnId="{10014B69-3540-4742-9AFE-0C2F13166BA3}">
      <dgm:prSet/>
      <dgm:spPr/>
      <dgm:t>
        <a:bodyPr/>
        <a:lstStyle/>
        <a:p>
          <a:endParaRPr lang="en-US"/>
        </a:p>
      </dgm:t>
    </dgm:pt>
    <dgm:pt modelId="{4AAE8FD3-C662-4C67-8B7E-E484306E0DED}" type="sibTrans" cxnId="{10014B69-3540-4742-9AFE-0C2F13166BA3}">
      <dgm:prSet/>
      <dgm:spPr/>
      <dgm:t>
        <a:bodyPr/>
        <a:lstStyle/>
        <a:p>
          <a:endParaRPr lang="en-US"/>
        </a:p>
      </dgm:t>
    </dgm:pt>
    <dgm:pt modelId="{65B13059-DAA9-404F-B580-F76102C2694D}">
      <dgm:prSet/>
      <dgm:spPr/>
      <dgm:t>
        <a:bodyPr/>
        <a:lstStyle/>
        <a:p>
          <a:r>
            <a:rPr lang="en-US"/>
            <a:t>round()</a:t>
          </a:r>
        </a:p>
      </dgm:t>
    </dgm:pt>
    <dgm:pt modelId="{56000B21-D832-4A2A-8E29-F51CD85E9FE6}" type="parTrans" cxnId="{14FC4826-189E-468D-9855-98A5EB8CC944}">
      <dgm:prSet/>
      <dgm:spPr/>
      <dgm:t>
        <a:bodyPr/>
        <a:lstStyle/>
        <a:p>
          <a:endParaRPr lang="en-US"/>
        </a:p>
      </dgm:t>
    </dgm:pt>
    <dgm:pt modelId="{084280BA-63F7-44E2-9264-A6F2241FECCB}" type="sibTrans" cxnId="{14FC4826-189E-468D-9855-98A5EB8CC944}">
      <dgm:prSet/>
      <dgm:spPr/>
      <dgm:t>
        <a:bodyPr/>
        <a:lstStyle/>
        <a:p>
          <a:endParaRPr lang="en-US"/>
        </a:p>
      </dgm:t>
    </dgm:pt>
    <dgm:pt modelId="{B63644C7-3C2C-4A5E-AD24-986CDF37B9A1}" type="pres">
      <dgm:prSet presAssocID="{DC68913C-ACA8-4D1D-ABE8-F2D12F2590AC}" presName="diagram" presStyleCnt="0">
        <dgm:presLayoutVars>
          <dgm:dir/>
          <dgm:resizeHandles val="exact"/>
        </dgm:presLayoutVars>
      </dgm:prSet>
      <dgm:spPr/>
    </dgm:pt>
    <dgm:pt modelId="{A6020B2D-C6EC-4E12-B5B3-8DB85D01477B}" type="pres">
      <dgm:prSet presAssocID="{F0644C01-1CC2-4189-A0BF-1E8EC528C577}" presName="node" presStyleLbl="node1" presStyleIdx="0" presStyleCnt="8">
        <dgm:presLayoutVars>
          <dgm:bulletEnabled val="1"/>
        </dgm:presLayoutVars>
      </dgm:prSet>
      <dgm:spPr/>
    </dgm:pt>
    <dgm:pt modelId="{8086AB3F-A727-436B-8F01-F19F7C16FEA7}" type="pres">
      <dgm:prSet presAssocID="{397E3119-409F-4440-A786-C005B753742B}" presName="sibTrans" presStyleCnt="0"/>
      <dgm:spPr/>
    </dgm:pt>
    <dgm:pt modelId="{C76D2E81-CC31-4312-9627-9B39911448B3}" type="pres">
      <dgm:prSet presAssocID="{8F81730A-E654-4A36-88E6-F46FB9E8B707}" presName="node" presStyleLbl="node1" presStyleIdx="1" presStyleCnt="8">
        <dgm:presLayoutVars>
          <dgm:bulletEnabled val="1"/>
        </dgm:presLayoutVars>
      </dgm:prSet>
      <dgm:spPr/>
    </dgm:pt>
    <dgm:pt modelId="{DEAA74F2-BE0D-4F69-89C4-5AA5F34B3051}" type="pres">
      <dgm:prSet presAssocID="{AB594439-3E92-4DD7-A474-32CAB921783C}" presName="sibTrans" presStyleCnt="0"/>
      <dgm:spPr/>
    </dgm:pt>
    <dgm:pt modelId="{7FDE6D01-7BD7-4C35-AEA7-606D32DEB4EC}" type="pres">
      <dgm:prSet presAssocID="{CEC78529-398D-4F2B-885F-E7FBD4D70CCE}" presName="node" presStyleLbl="node1" presStyleIdx="2" presStyleCnt="8">
        <dgm:presLayoutVars>
          <dgm:bulletEnabled val="1"/>
        </dgm:presLayoutVars>
      </dgm:prSet>
      <dgm:spPr/>
    </dgm:pt>
    <dgm:pt modelId="{5607F2A8-1572-46E6-B6BA-AFFF691C17F1}" type="pres">
      <dgm:prSet presAssocID="{4A5EC538-E763-4326-88BE-CB7948FB2F5D}" presName="sibTrans" presStyleCnt="0"/>
      <dgm:spPr/>
    </dgm:pt>
    <dgm:pt modelId="{3E353154-09D5-4BE1-B941-4441593EFAC9}" type="pres">
      <dgm:prSet presAssocID="{DC2C25CC-2A43-40C2-8727-008005861AAE}" presName="node" presStyleLbl="node1" presStyleIdx="3" presStyleCnt="8">
        <dgm:presLayoutVars>
          <dgm:bulletEnabled val="1"/>
        </dgm:presLayoutVars>
      </dgm:prSet>
      <dgm:spPr/>
    </dgm:pt>
    <dgm:pt modelId="{7E3B368F-BBF5-48E2-88D6-76977DB8902F}" type="pres">
      <dgm:prSet presAssocID="{5769AAB4-EDE2-4B56-82CC-6AB3A9398080}" presName="sibTrans" presStyleCnt="0"/>
      <dgm:spPr/>
    </dgm:pt>
    <dgm:pt modelId="{8550954B-C840-4E42-88B4-FC149E23906A}" type="pres">
      <dgm:prSet presAssocID="{751D7596-84CC-4341-B5F2-0EF07BB7F4D8}" presName="node" presStyleLbl="node1" presStyleIdx="4" presStyleCnt="8">
        <dgm:presLayoutVars>
          <dgm:bulletEnabled val="1"/>
        </dgm:presLayoutVars>
      </dgm:prSet>
      <dgm:spPr/>
    </dgm:pt>
    <dgm:pt modelId="{255BEBCA-E57C-4811-B6F9-3AC0E95FDB75}" type="pres">
      <dgm:prSet presAssocID="{A25A1D7C-C34C-47DF-A4FC-8226AB1CF7D9}" presName="sibTrans" presStyleCnt="0"/>
      <dgm:spPr/>
    </dgm:pt>
    <dgm:pt modelId="{2BAF3B1F-EA50-4B5F-8CCC-5BCB90471788}" type="pres">
      <dgm:prSet presAssocID="{9666EE79-ADDA-485A-A58A-83C9630826D6}" presName="node" presStyleLbl="node1" presStyleIdx="5" presStyleCnt="8">
        <dgm:presLayoutVars>
          <dgm:bulletEnabled val="1"/>
        </dgm:presLayoutVars>
      </dgm:prSet>
      <dgm:spPr/>
    </dgm:pt>
    <dgm:pt modelId="{8A5B6D02-0B07-4296-A4F3-585161CCC534}" type="pres">
      <dgm:prSet presAssocID="{A4859ED2-3F5E-451F-8AA3-425B5C2147E9}" presName="sibTrans" presStyleCnt="0"/>
      <dgm:spPr/>
    </dgm:pt>
    <dgm:pt modelId="{2BF6837E-1AAD-41FF-8624-5FB703A5CC13}" type="pres">
      <dgm:prSet presAssocID="{FFB52BDE-F355-4AE1-8B10-4EAD710E5739}" presName="node" presStyleLbl="node1" presStyleIdx="6" presStyleCnt="8">
        <dgm:presLayoutVars>
          <dgm:bulletEnabled val="1"/>
        </dgm:presLayoutVars>
      </dgm:prSet>
      <dgm:spPr/>
    </dgm:pt>
    <dgm:pt modelId="{1B6E6C93-739C-445D-A5AE-2BB399395924}" type="pres">
      <dgm:prSet presAssocID="{4AAE8FD3-C662-4C67-8B7E-E484306E0DED}" presName="sibTrans" presStyleCnt="0"/>
      <dgm:spPr/>
    </dgm:pt>
    <dgm:pt modelId="{FB832242-040D-4EC1-804A-A0DA55A47191}" type="pres">
      <dgm:prSet presAssocID="{65B13059-DAA9-404F-B580-F76102C2694D}" presName="node" presStyleLbl="node1" presStyleIdx="7" presStyleCnt="8">
        <dgm:presLayoutVars>
          <dgm:bulletEnabled val="1"/>
        </dgm:presLayoutVars>
      </dgm:prSet>
      <dgm:spPr/>
    </dgm:pt>
  </dgm:ptLst>
  <dgm:cxnLst>
    <dgm:cxn modelId="{35394505-4240-476E-8C07-DD8B287EDBBE}" type="presOf" srcId="{DC68913C-ACA8-4D1D-ABE8-F2D12F2590AC}" destId="{B63644C7-3C2C-4A5E-AD24-986CDF37B9A1}" srcOrd="0" destOrd="0" presId="urn:microsoft.com/office/officeart/2005/8/layout/default"/>
    <dgm:cxn modelId="{3247981E-56F8-4766-9659-4488F28EDADC}" srcId="{DC68913C-ACA8-4D1D-ABE8-F2D12F2590AC}" destId="{DC2C25CC-2A43-40C2-8727-008005861AAE}" srcOrd="3" destOrd="0" parTransId="{C32CEC81-D9C9-445A-8E4F-F2B9DBA59D86}" sibTransId="{5769AAB4-EDE2-4B56-82CC-6AB3A9398080}"/>
    <dgm:cxn modelId="{14FC4826-189E-468D-9855-98A5EB8CC944}" srcId="{DC68913C-ACA8-4D1D-ABE8-F2D12F2590AC}" destId="{65B13059-DAA9-404F-B580-F76102C2694D}" srcOrd="7" destOrd="0" parTransId="{56000B21-D832-4A2A-8E29-F51CD85E9FE6}" sibTransId="{084280BA-63F7-44E2-9264-A6F2241FECCB}"/>
    <dgm:cxn modelId="{5848BC31-4C6E-4F5D-BA12-FD0CBBF188EE}" type="presOf" srcId="{65B13059-DAA9-404F-B580-F76102C2694D}" destId="{FB832242-040D-4EC1-804A-A0DA55A47191}" srcOrd="0" destOrd="0" presId="urn:microsoft.com/office/officeart/2005/8/layout/default"/>
    <dgm:cxn modelId="{49411033-6665-4E72-9BB7-376E748264EA}" type="presOf" srcId="{DC2C25CC-2A43-40C2-8727-008005861AAE}" destId="{3E353154-09D5-4BE1-B941-4441593EFAC9}" srcOrd="0" destOrd="0" presId="urn:microsoft.com/office/officeart/2005/8/layout/default"/>
    <dgm:cxn modelId="{FE94143C-6BEF-49BB-83F8-749D6ED812CE}" srcId="{DC68913C-ACA8-4D1D-ABE8-F2D12F2590AC}" destId="{8F81730A-E654-4A36-88E6-F46FB9E8B707}" srcOrd="1" destOrd="0" parTransId="{7D72EF63-B0A5-41B3-9D76-BACFBD989117}" sibTransId="{AB594439-3E92-4DD7-A474-32CAB921783C}"/>
    <dgm:cxn modelId="{10014B69-3540-4742-9AFE-0C2F13166BA3}" srcId="{DC68913C-ACA8-4D1D-ABE8-F2D12F2590AC}" destId="{FFB52BDE-F355-4AE1-8B10-4EAD710E5739}" srcOrd="6" destOrd="0" parTransId="{ED0DA07A-8917-40BF-87E9-F10B62B08C09}" sibTransId="{4AAE8FD3-C662-4C67-8B7E-E484306E0DED}"/>
    <dgm:cxn modelId="{AC4C1A6A-7DD5-4FE8-BD60-60FC8B9624C3}" srcId="{DC68913C-ACA8-4D1D-ABE8-F2D12F2590AC}" destId="{9666EE79-ADDA-485A-A58A-83C9630826D6}" srcOrd="5" destOrd="0" parTransId="{B791B00B-B45F-4D80-9907-FAAC2FF8CC2B}" sibTransId="{A4859ED2-3F5E-451F-8AA3-425B5C2147E9}"/>
    <dgm:cxn modelId="{5A57A151-1D1C-4D25-8360-5D2E52CD342F}" type="presOf" srcId="{751D7596-84CC-4341-B5F2-0EF07BB7F4D8}" destId="{8550954B-C840-4E42-88B4-FC149E23906A}" srcOrd="0" destOrd="0" presId="urn:microsoft.com/office/officeart/2005/8/layout/default"/>
    <dgm:cxn modelId="{59246FA2-5770-4609-8B92-DDB2CC3B0E47}" srcId="{DC68913C-ACA8-4D1D-ABE8-F2D12F2590AC}" destId="{CEC78529-398D-4F2B-885F-E7FBD4D70CCE}" srcOrd="2" destOrd="0" parTransId="{6CEAFDE9-7AC1-4259-8720-F575A8FC6F6C}" sibTransId="{4A5EC538-E763-4326-88BE-CB7948FB2F5D}"/>
    <dgm:cxn modelId="{5AA860AA-1E78-4B5F-9440-9146A07402BE}" type="presOf" srcId="{CEC78529-398D-4F2B-885F-E7FBD4D70CCE}" destId="{7FDE6D01-7BD7-4C35-AEA7-606D32DEB4EC}" srcOrd="0" destOrd="0" presId="urn:microsoft.com/office/officeart/2005/8/layout/default"/>
    <dgm:cxn modelId="{3EF9A8BF-625A-441A-96F7-B23AC7BBBDBB}" srcId="{DC68913C-ACA8-4D1D-ABE8-F2D12F2590AC}" destId="{751D7596-84CC-4341-B5F2-0EF07BB7F4D8}" srcOrd="4" destOrd="0" parTransId="{59D5A3CF-EFB1-4C57-BEBE-F1B63E01ABAC}" sibTransId="{A25A1D7C-C34C-47DF-A4FC-8226AB1CF7D9}"/>
    <dgm:cxn modelId="{7DE8B9C0-849F-47B9-8C47-77C34221D09E}" srcId="{DC68913C-ACA8-4D1D-ABE8-F2D12F2590AC}" destId="{F0644C01-1CC2-4189-A0BF-1E8EC528C577}" srcOrd="0" destOrd="0" parTransId="{6C223F53-93AD-440B-BA4B-2A47EC3E9CD5}" sibTransId="{397E3119-409F-4440-A786-C005B753742B}"/>
    <dgm:cxn modelId="{12873AEB-D8D8-423B-81B5-B255278F5AB7}" type="presOf" srcId="{FFB52BDE-F355-4AE1-8B10-4EAD710E5739}" destId="{2BF6837E-1AAD-41FF-8624-5FB703A5CC13}" srcOrd="0" destOrd="0" presId="urn:microsoft.com/office/officeart/2005/8/layout/default"/>
    <dgm:cxn modelId="{5FCC17ED-1E76-4F15-B552-A5B7D119EE0A}" type="presOf" srcId="{8F81730A-E654-4A36-88E6-F46FB9E8B707}" destId="{C76D2E81-CC31-4312-9627-9B39911448B3}" srcOrd="0" destOrd="0" presId="urn:microsoft.com/office/officeart/2005/8/layout/default"/>
    <dgm:cxn modelId="{8FF0EAF4-E5E6-4C1D-9EBD-C48F37564912}" type="presOf" srcId="{F0644C01-1CC2-4189-A0BF-1E8EC528C577}" destId="{A6020B2D-C6EC-4E12-B5B3-8DB85D01477B}" srcOrd="0" destOrd="0" presId="urn:microsoft.com/office/officeart/2005/8/layout/default"/>
    <dgm:cxn modelId="{6322BBF9-2C24-4694-8467-127453CE8F65}" type="presOf" srcId="{9666EE79-ADDA-485A-A58A-83C9630826D6}" destId="{2BAF3B1F-EA50-4B5F-8CCC-5BCB90471788}" srcOrd="0" destOrd="0" presId="urn:microsoft.com/office/officeart/2005/8/layout/default"/>
    <dgm:cxn modelId="{E671E315-04E5-461E-B8C5-0A5E85BBB65C}" type="presParOf" srcId="{B63644C7-3C2C-4A5E-AD24-986CDF37B9A1}" destId="{A6020B2D-C6EC-4E12-B5B3-8DB85D01477B}" srcOrd="0" destOrd="0" presId="urn:microsoft.com/office/officeart/2005/8/layout/default"/>
    <dgm:cxn modelId="{BD2CF2D4-A7AF-45B3-900C-8A3409AC3057}" type="presParOf" srcId="{B63644C7-3C2C-4A5E-AD24-986CDF37B9A1}" destId="{8086AB3F-A727-436B-8F01-F19F7C16FEA7}" srcOrd="1" destOrd="0" presId="urn:microsoft.com/office/officeart/2005/8/layout/default"/>
    <dgm:cxn modelId="{0EC1D00D-3722-4BC3-85A6-F0199AC6A77A}" type="presParOf" srcId="{B63644C7-3C2C-4A5E-AD24-986CDF37B9A1}" destId="{C76D2E81-CC31-4312-9627-9B39911448B3}" srcOrd="2" destOrd="0" presId="urn:microsoft.com/office/officeart/2005/8/layout/default"/>
    <dgm:cxn modelId="{AF939FCF-563D-4B21-A120-88422BEE9AA2}" type="presParOf" srcId="{B63644C7-3C2C-4A5E-AD24-986CDF37B9A1}" destId="{DEAA74F2-BE0D-4F69-89C4-5AA5F34B3051}" srcOrd="3" destOrd="0" presId="urn:microsoft.com/office/officeart/2005/8/layout/default"/>
    <dgm:cxn modelId="{B9770757-3150-470E-ABD4-63CBBA6CE1AE}" type="presParOf" srcId="{B63644C7-3C2C-4A5E-AD24-986CDF37B9A1}" destId="{7FDE6D01-7BD7-4C35-AEA7-606D32DEB4EC}" srcOrd="4" destOrd="0" presId="urn:microsoft.com/office/officeart/2005/8/layout/default"/>
    <dgm:cxn modelId="{2BBC87C1-15DA-43D4-8914-98BDEBE81248}" type="presParOf" srcId="{B63644C7-3C2C-4A5E-AD24-986CDF37B9A1}" destId="{5607F2A8-1572-46E6-B6BA-AFFF691C17F1}" srcOrd="5" destOrd="0" presId="urn:microsoft.com/office/officeart/2005/8/layout/default"/>
    <dgm:cxn modelId="{26766B85-4B5D-4CFF-BB1A-69DA7BA59938}" type="presParOf" srcId="{B63644C7-3C2C-4A5E-AD24-986CDF37B9A1}" destId="{3E353154-09D5-4BE1-B941-4441593EFAC9}" srcOrd="6" destOrd="0" presId="urn:microsoft.com/office/officeart/2005/8/layout/default"/>
    <dgm:cxn modelId="{B8D5A9BF-78CC-4EC9-AD6D-CE2D5DB54024}" type="presParOf" srcId="{B63644C7-3C2C-4A5E-AD24-986CDF37B9A1}" destId="{7E3B368F-BBF5-48E2-88D6-76977DB8902F}" srcOrd="7" destOrd="0" presId="urn:microsoft.com/office/officeart/2005/8/layout/default"/>
    <dgm:cxn modelId="{B9EEB105-097C-4FFB-BACC-DF6C4C9B5802}" type="presParOf" srcId="{B63644C7-3C2C-4A5E-AD24-986CDF37B9A1}" destId="{8550954B-C840-4E42-88B4-FC149E23906A}" srcOrd="8" destOrd="0" presId="urn:microsoft.com/office/officeart/2005/8/layout/default"/>
    <dgm:cxn modelId="{60E79075-E0B3-48C8-8CC8-B9A28C40547A}" type="presParOf" srcId="{B63644C7-3C2C-4A5E-AD24-986CDF37B9A1}" destId="{255BEBCA-E57C-4811-B6F9-3AC0E95FDB75}" srcOrd="9" destOrd="0" presId="urn:microsoft.com/office/officeart/2005/8/layout/default"/>
    <dgm:cxn modelId="{F2E6B00F-CA20-47BE-9386-83E59F849AE3}" type="presParOf" srcId="{B63644C7-3C2C-4A5E-AD24-986CDF37B9A1}" destId="{2BAF3B1F-EA50-4B5F-8CCC-5BCB90471788}" srcOrd="10" destOrd="0" presId="urn:microsoft.com/office/officeart/2005/8/layout/default"/>
    <dgm:cxn modelId="{94F77F99-943B-4158-BB51-C16C264DF446}" type="presParOf" srcId="{B63644C7-3C2C-4A5E-AD24-986CDF37B9A1}" destId="{8A5B6D02-0B07-4296-A4F3-585161CCC534}" srcOrd="11" destOrd="0" presId="urn:microsoft.com/office/officeart/2005/8/layout/default"/>
    <dgm:cxn modelId="{1B2E3A2A-2F6D-4BDA-8342-D663E63BC78D}" type="presParOf" srcId="{B63644C7-3C2C-4A5E-AD24-986CDF37B9A1}" destId="{2BF6837E-1AAD-41FF-8624-5FB703A5CC13}" srcOrd="12" destOrd="0" presId="urn:microsoft.com/office/officeart/2005/8/layout/default"/>
    <dgm:cxn modelId="{D2EBFC56-44DB-405B-A5C7-EFC0B87F7334}" type="presParOf" srcId="{B63644C7-3C2C-4A5E-AD24-986CDF37B9A1}" destId="{1B6E6C93-739C-445D-A5AE-2BB399395924}" srcOrd="13" destOrd="0" presId="urn:microsoft.com/office/officeart/2005/8/layout/default"/>
    <dgm:cxn modelId="{93E75047-3FD0-489A-A959-D45D6E798975}" type="presParOf" srcId="{B63644C7-3C2C-4A5E-AD24-986CDF37B9A1}" destId="{FB832242-040D-4EC1-804A-A0DA55A4719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D33A30-D693-4311-A3CB-A4D014D08B7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290409-D71F-42EB-9C99-C6238FF2654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sum()</a:t>
          </a:r>
        </a:p>
      </dgm:t>
    </dgm:pt>
    <dgm:pt modelId="{2EFCBCBF-E5C2-40FC-B7F2-4550D1C24243}" type="parTrans" cxnId="{044A70DF-EA15-493E-95CC-FC3585091C0E}">
      <dgm:prSet/>
      <dgm:spPr/>
      <dgm:t>
        <a:bodyPr/>
        <a:lstStyle/>
        <a:p>
          <a:endParaRPr lang="en-US"/>
        </a:p>
      </dgm:t>
    </dgm:pt>
    <dgm:pt modelId="{D2FE86C1-7C69-4111-9CDC-398DBE362184}" type="sibTrans" cxnId="{044A70DF-EA15-493E-95CC-FC3585091C0E}">
      <dgm:prSet/>
      <dgm:spPr/>
      <dgm:t>
        <a:bodyPr/>
        <a:lstStyle/>
        <a:p>
          <a:endParaRPr lang="en-US"/>
        </a:p>
      </dgm:t>
    </dgm:pt>
    <dgm:pt modelId="{43D31B34-39F6-44B7-850B-AA27ADF1C7BB}">
      <dgm:prSet/>
      <dgm:spPr>
        <a:solidFill>
          <a:schemeClr val="accent2"/>
        </a:solidFill>
      </dgm:spPr>
      <dgm:t>
        <a:bodyPr/>
        <a:lstStyle/>
        <a:p>
          <a:r>
            <a:rPr lang="en-US"/>
            <a:t>cumsum()</a:t>
          </a:r>
        </a:p>
      </dgm:t>
    </dgm:pt>
    <dgm:pt modelId="{C3D31148-2516-403B-AFEC-9AA63BCA2CD3}" type="parTrans" cxnId="{BEBC4377-E5AF-4F80-91FF-6BB14DE92774}">
      <dgm:prSet/>
      <dgm:spPr/>
      <dgm:t>
        <a:bodyPr/>
        <a:lstStyle/>
        <a:p>
          <a:endParaRPr lang="en-US"/>
        </a:p>
      </dgm:t>
    </dgm:pt>
    <dgm:pt modelId="{D06D62C7-044D-4079-9731-7847EC70771B}" type="sibTrans" cxnId="{BEBC4377-E5AF-4F80-91FF-6BB14DE92774}">
      <dgm:prSet/>
      <dgm:spPr/>
      <dgm:t>
        <a:bodyPr/>
        <a:lstStyle/>
        <a:p>
          <a:endParaRPr lang="en-US"/>
        </a:p>
      </dgm:t>
    </dgm:pt>
    <dgm:pt modelId="{F0EEEC64-CEAC-4D24-90D2-4BE854F86E6F}">
      <dgm:prSet/>
      <dgm:spPr>
        <a:solidFill>
          <a:schemeClr val="accent2"/>
        </a:solidFill>
      </dgm:spPr>
      <dgm:t>
        <a:bodyPr/>
        <a:lstStyle/>
        <a:p>
          <a:r>
            <a:rPr lang="en-US"/>
            <a:t>mean()</a:t>
          </a:r>
        </a:p>
      </dgm:t>
    </dgm:pt>
    <dgm:pt modelId="{98A02A7B-E455-460A-A5DE-1234C9D5F53D}" type="parTrans" cxnId="{E09FC862-022C-4732-A593-52CACBE98F16}">
      <dgm:prSet/>
      <dgm:spPr/>
      <dgm:t>
        <a:bodyPr/>
        <a:lstStyle/>
        <a:p>
          <a:endParaRPr lang="en-US"/>
        </a:p>
      </dgm:t>
    </dgm:pt>
    <dgm:pt modelId="{D39F9CD3-0859-42F7-BCD9-000BA38B7156}" type="sibTrans" cxnId="{E09FC862-022C-4732-A593-52CACBE98F16}">
      <dgm:prSet/>
      <dgm:spPr/>
      <dgm:t>
        <a:bodyPr/>
        <a:lstStyle/>
        <a:p>
          <a:endParaRPr lang="en-US"/>
        </a:p>
      </dgm:t>
    </dgm:pt>
    <dgm:pt modelId="{69B260FE-7FCF-4A83-96E6-FABAF4C4AC3A}">
      <dgm:prSet/>
      <dgm:spPr>
        <a:solidFill>
          <a:schemeClr val="accent2"/>
        </a:solidFill>
      </dgm:spPr>
      <dgm:t>
        <a:bodyPr/>
        <a:lstStyle/>
        <a:p>
          <a:r>
            <a:rPr lang="en-US"/>
            <a:t>var()</a:t>
          </a:r>
        </a:p>
      </dgm:t>
    </dgm:pt>
    <dgm:pt modelId="{66A61830-39BC-4974-8884-882D7BBAD551}" type="parTrans" cxnId="{0BA76CB4-8339-43CF-94A2-9DF4F530FBE4}">
      <dgm:prSet/>
      <dgm:spPr/>
      <dgm:t>
        <a:bodyPr/>
        <a:lstStyle/>
        <a:p>
          <a:endParaRPr lang="en-US"/>
        </a:p>
      </dgm:t>
    </dgm:pt>
    <dgm:pt modelId="{920F3F3D-9B81-4D5B-A320-C40DF32EF15E}" type="sibTrans" cxnId="{0BA76CB4-8339-43CF-94A2-9DF4F530FBE4}">
      <dgm:prSet/>
      <dgm:spPr/>
      <dgm:t>
        <a:bodyPr/>
        <a:lstStyle/>
        <a:p>
          <a:endParaRPr lang="en-US"/>
        </a:p>
      </dgm:t>
    </dgm:pt>
    <dgm:pt modelId="{012F5156-AAA8-47D1-8E60-0E8787129936}">
      <dgm:prSet/>
      <dgm:spPr>
        <a:solidFill>
          <a:schemeClr val="accent2"/>
        </a:solidFill>
      </dgm:spPr>
      <dgm:t>
        <a:bodyPr/>
        <a:lstStyle/>
        <a:p>
          <a:r>
            <a:rPr lang="en-US"/>
            <a:t>std()</a:t>
          </a:r>
        </a:p>
      </dgm:t>
    </dgm:pt>
    <dgm:pt modelId="{F4C9155B-DC10-480F-848E-092ACAA87237}" type="parTrans" cxnId="{D636C774-23AF-48DB-A2BB-8A5E87BF3321}">
      <dgm:prSet/>
      <dgm:spPr/>
      <dgm:t>
        <a:bodyPr/>
        <a:lstStyle/>
        <a:p>
          <a:endParaRPr lang="en-US"/>
        </a:p>
      </dgm:t>
    </dgm:pt>
    <dgm:pt modelId="{E03E79F6-191E-41C7-9DE0-A197D9B6A4AC}" type="sibTrans" cxnId="{D636C774-23AF-48DB-A2BB-8A5E87BF3321}">
      <dgm:prSet/>
      <dgm:spPr/>
      <dgm:t>
        <a:bodyPr/>
        <a:lstStyle/>
        <a:p>
          <a:endParaRPr lang="en-US"/>
        </a:p>
      </dgm:t>
    </dgm:pt>
    <dgm:pt modelId="{574BC560-BEF5-48FF-80CB-3FE0432C8353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all()</a:t>
          </a:r>
        </a:p>
      </dgm:t>
    </dgm:pt>
    <dgm:pt modelId="{2CCFF315-00AF-4B19-9324-DC3051A3D360}" type="parTrans" cxnId="{F3F8EC94-7B2B-4BB4-A57A-3622E4DBB22F}">
      <dgm:prSet/>
      <dgm:spPr/>
      <dgm:t>
        <a:bodyPr/>
        <a:lstStyle/>
        <a:p>
          <a:endParaRPr lang="en-US"/>
        </a:p>
      </dgm:t>
    </dgm:pt>
    <dgm:pt modelId="{4F91D791-3D0D-441C-97FC-78441222398E}" type="sibTrans" cxnId="{F3F8EC94-7B2B-4BB4-A57A-3622E4DBB22F}">
      <dgm:prSet/>
      <dgm:spPr/>
      <dgm:t>
        <a:bodyPr/>
        <a:lstStyle/>
        <a:p>
          <a:endParaRPr lang="en-US"/>
        </a:p>
      </dgm:t>
    </dgm:pt>
    <dgm:pt modelId="{C55656F3-A4AA-4CC0-802D-8896CFFB8109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any()</a:t>
          </a:r>
        </a:p>
      </dgm:t>
    </dgm:pt>
    <dgm:pt modelId="{566D0923-63FF-4E28-95BC-F61F213144B8}" type="parTrans" cxnId="{48715F99-C749-40E2-9904-2DBB8CAD6919}">
      <dgm:prSet/>
      <dgm:spPr/>
      <dgm:t>
        <a:bodyPr/>
        <a:lstStyle/>
        <a:p>
          <a:endParaRPr lang="en-US"/>
        </a:p>
      </dgm:t>
    </dgm:pt>
    <dgm:pt modelId="{6868E98A-48C2-4C87-9349-1A4B4D353045}" type="sibTrans" cxnId="{48715F99-C749-40E2-9904-2DBB8CAD6919}">
      <dgm:prSet/>
      <dgm:spPr/>
      <dgm:t>
        <a:bodyPr/>
        <a:lstStyle/>
        <a:p>
          <a:endParaRPr lang="en-US"/>
        </a:p>
      </dgm:t>
    </dgm:pt>
    <dgm:pt modelId="{39942710-67DE-4F76-B0D8-C5AC7B263CAA}" type="pres">
      <dgm:prSet presAssocID="{DDD33A30-D693-4311-A3CB-A4D014D08B7A}" presName="diagram" presStyleCnt="0">
        <dgm:presLayoutVars>
          <dgm:dir/>
          <dgm:resizeHandles val="exact"/>
        </dgm:presLayoutVars>
      </dgm:prSet>
      <dgm:spPr/>
    </dgm:pt>
    <dgm:pt modelId="{ECB77F24-ED74-4BEB-9017-7C14887D4B9F}" type="pres">
      <dgm:prSet presAssocID="{DB290409-D71F-42EB-9C99-C6238FF26542}" presName="node" presStyleLbl="node1" presStyleIdx="0" presStyleCnt="7">
        <dgm:presLayoutVars>
          <dgm:bulletEnabled val="1"/>
        </dgm:presLayoutVars>
      </dgm:prSet>
      <dgm:spPr/>
    </dgm:pt>
    <dgm:pt modelId="{897EB931-44EB-45EA-B511-E3AE74E18B2D}" type="pres">
      <dgm:prSet presAssocID="{D2FE86C1-7C69-4111-9CDC-398DBE362184}" presName="sibTrans" presStyleCnt="0"/>
      <dgm:spPr/>
    </dgm:pt>
    <dgm:pt modelId="{1E932372-CD8E-45ED-B787-E7DF08345BAE}" type="pres">
      <dgm:prSet presAssocID="{43D31B34-39F6-44B7-850B-AA27ADF1C7BB}" presName="node" presStyleLbl="node1" presStyleIdx="1" presStyleCnt="7">
        <dgm:presLayoutVars>
          <dgm:bulletEnabled val="1"/>
        </dgm:presLayoutVars>
      </dgm:prSet>
      <dgm:spPr/>
    </dgm:pt>
    <dgm:pt modelId="{CFE6F693-AC41-484E-9728-5F52BE866A0E}" type="pres">
      <dgm:prSet presAssocID="{D06D62C7-044D-4079-9731-7847EC70771B}" presName="sibTrans" presStyleCnt="0"/>
      <dgm:spPr/>
    </dgm:pt>
    <dgm:pt modelId="{30943355-0AA2-42BB-AF0F-E7EDD37662C6}" type="pres">
      <dgm:prSet presAssocID="{F0EEEC64-CEAC-4D24-90D2-4BE854F86E6F}" presName="node" presStyleLbl="node1" presStyleIdx="2" presStyleCnt="7">
        <dgm:presLayoutVars>
          <dgm:bulletEnabled val="1"/>
        </dgm:presLayoutVars>
      </dgm:prSet>
      <dgm:spPr/>
    </dgm:pt>
    <dgm:pt modelId="{338019B5-1D7F-40C3-844F-DAC326147544}" type="pres">
      <dgm:prSet presAssocID="{D39F9CD3-0859-42F7-BCD9-000BA38B7156}" presName="sibTrans" presStyleCnt="0"/>
      <dgm:spPr/>
    </dgm:pt>
    <dgm:pt modelId="{9A99016A-D7CB-4605-9334-53FEC99066B2}" type="pres">
      <dgm:prSet presAssocID="{69B260FE-7FCF-4A83-96E6-FABAF4C4AC3A}" presName="node" presStyleLbl="node1" presStyleIdx="3" presStyleCnt="7">
        <dgm:presLayoutVars>
          <dgm:bulletEnabled val="1"/>
        </dgm:presLayoutVars>
      </dgm:prSet>
      <dgm:spPr/>
    </dgm:pt>
    <dgm:pt modelId="{54E488AA-36D0-4B4C-BAB6-F94174770AA6}" type="pres">
      <dgm:prSet presAssocID="{920F3F3D-9B81-4D5B-A320-C40DF32EF15E}" presName="sibTrans" presStyleCnt="0"/>
      <dgm:spPr/>
    </dgm:pt>
    <dgm:pt modelId="{3613B5CE-C579-4E1E-BB3F-E64596A51B90}" type="pres">
      <dgm:prSet presAssocID="{012F5156-AAA8-47D1-8E60-0E8787129936}" presName="node" presStyleLbl="node1" presStyleIdx="4" presStyleCnt="7">
        <dgm:presLayoutVars>
          <dgm:bulletEnabled val="1"/>
        </dgm:presLayoutVars>
      </dgm:prSet>
      <dgm:spPr/>
    </dgm:pt>
    <dgm:pt modelId="{7F0C89B4-FCCE-4306-BC05-32F4F902B791}" type="pres">
      <dgm:prSet presAssocID="{E03E79F6-191E-41C7-9DE0-A197D9B6A4AC}" presName="sibTrans" presStyleCnt="0"/>
      <dgm:spPr/>
    </dgm:pt>
    <dgm:pt modelId="{D2B61CE4-6A1A-4CBC-8802-B5466E1D8553}" type="pres">
      <dgm:prSet presAssocID="{574BC560-BEF5-48FF-80CB-3FE0432C8353}" presName="node" presStyleLbl="node1" presStyleIdx="5" presStyleCnt="7">
        <dgm:presLayoutVars>
          <dgm:bulletEnabled val="1"/>
        </dgm:presLayoutVars>
      </dgm:prSet>
      <dgm:spPr/>
    </dgm:pt>
    <dgm:pt modelId="{BE1B73F5-B675-41FE-BF24-24E218026AEB}" type="pres">
      <dgm:prSet presAssocID="{4F91D791-3D0D-441C-97FC-78441222398E}" presName="sibTrans" presStyleCnt="0"/>
      <dgm:spPr/>
    </dgm:pt>
    <dgm:pt modelId="{A21CC247-B6EB-4DBE-BC8A-96D49DB889DE}" type="pres">
      <dgm:prSet presAssocID="{C55656F3-A4AA-4CC0-802D-8896CFFB8109}" presName="node" presStyleLbl="node1" presStyleIdx="6" presStyleCnt="7">
        <dgm:presLayoutVars>
          <dgm:bulletEnabled val="1"/>
        </dgm:presLayoutVars>
      </dgm:prSet>
      <dgm:spPr/>
    </dgm:pt>
  </dgm:ptLst>
  <dgm:cxnLst>
    <dgm:cxn modelId="{1652AD13-BA85-43B1-B1A1-9A11F000620C}" type="presOf" srcId="{69B260FE-7FCF-4A83-96E6-FABAF4C4AC3A}" destId="{9A99016A-D7CB-4605-9334-53FEC99066B2}" srcOrd="0" destOrd="0" presId="urn:microsoft.com/office/officeart/2005/8/layout/default"/>
    <dgm:cxn modelId="{F6A1EF2B-94A1-4ACA-B87B-31484668FF9A}" type="presOf" srcId="{DB290409-D71F-42EB-9C99-C6238FF26542}" destId="{ECB77F24-ED74-4BEB-9017-7C14887D4B9F}" srcOrd="0" destOrd="0" presId="urn:microsoft.com/office/officeart/2005/8/layout/default"/>
    <dgm:cxn modelId="{49E60433-601D-4AFF-BE29-781FB22AAC9E}" type="presOf" srcId="{F0EEEC64-CEAC-4D24-90D2-4BE854F86E6F}" destId="{30943355-0AA2-42BB-AF0F-E7EDD37662C6}" srcOrd="0" destOrd="0" presId="urn:microsoft.com/office/officeart/2005/8/layout/default"/>
    <dgm:cxn modelId="{E09FC862-022C-4732-A593-52CACBE98F16}" srcId="{DDD33A30-D693-4311-A3CB-A4D014D08B7A}" destId="{F0EEEC64-CEAC-4D24-90D2-4BE854F86E6F}" srcOrd="2" destOrd="0" parTransId="{98A02A7B-E455-460A-A5DE-1234C9D5F53D}" sibTransId="{D39F9CD3-0859-42F7-BCD9-000BA38B7156}"/>
    <dgm:cxn modelId="{ECB86F49-2A6A-4ADA-814F-9C015174339E}" type="presOf" srcId="{43D31B34-39F6-44B7-850B-AA27ADF1C7BB}" destId="{1E932372-CD8E-45ED-B787-E7DF08345BAE}" srcOrd="0" destOrd="0" presId="urn:microsoft.com/office/officeart/2005/8/layout/default"/>
    <dgm:cxn modelId="{D636C774-23AF-48DB-A2BB-8A5E87BF3321}" srcId="{DDD33A30-D693-4311-A3CB-A4D014D08B7A}" destId="{012F5156-AAA8-47D1-8E60-0E8787129936}" srcOrd="4" destOrd="0" parTransId="{F4C9155B-DC10-480F-848E-092ACAA87237}" sibTransId="{E03E79F6-191E-41C7-9DE0-A197D9B6A4AC}"/>
    <dgm:cxn modelId="{BEBC4377-E5AF-4F80-91FF-6BB14DE92774}" srcId="{DDD33A30-D693-4311-A3CB-A4D014D08B7A}" destId="{43D31B34-39F6-44B7-850B-AA27ADF1C7BB}" srcOrd="1" destOrd="0" parTransId="{C3D31148-2516-403B-AFEC-9AA63BCA2CD3}" sibTransId="{D06D62C7-044D-4079-9731-7847EC70771B}"/>
    <dgm:cxn modelId="{F3F8EC94-7B2B-4BB4-A57A-3622E4DBB22F}" srcId="{DDD33A30-D693-4311-A3CB-A4D014D08B7A}" destId="{574BC560-BEF5-48FF-80CB-3FE0432C8353}" srcOrd="5" destOrd="0" parTransId="{2CCFF315-00AF-4B19-9324-DC3051A3D360}" sibTransId="{4F91D791-3D0D-441C-97FC-78441222398E}"/>
    <dgm:cxn modelId="{48715F99-C749-40E2-9904-2DBB8CAD6919}" srcId="{DDD33A30-D693-4311-A3CB-A4D014D08B7A}" destId="{C55656F3-A4AA-4CC0-802D-8896CFFB8109}" srcOrd="6" destOrd="0" parTransId="{566D0923-63FF-4E28-95BC-F61F213144B8}" sibTransId="{6868E98A-48C2-4C87-9349-1A4B4D353045}"/>
    <dgm:cxn modelId="{843A809A-8D25-4FAB-9FC6-BB8C4053F089}" type="presOf" srcId="{C55656F3-A4AA-4CC0-802D-8896CFFB8109}" destId="{A21CC247-B6EB-4DBE-BC8A-96D49DB889DE}" srcOrd="0" destOrd="0" presId="urn:microsoft.com/office/officeart/2005/8/layout/default"/>
    <dgm:cxn modelId="{0BA76CB4-8339-43CF-94A2-9DF4F530FBE4}" srcId="{DDD33A30-D693-4311-A3CB-A4D014D08B7A}" destId="{69B260FE-7FCF-4A83-96E6-FABAF4C4AC3A}" srcOrd="3" destOrd="0" parTransId="{66A61830-39BC-4974-8884-882D7BBAD551}" sibTransId="{920F3F3D-9B81-4D5B-A320-C40DF32EF15E}"/>
    <dgm:cxn modelId="{15C47BDD-6BB1-421F-94F7-76E85708B353}" type="presOf" srcId="{574BC560-BEF5-48FF-80CB-3FE0432C8353}" destId="{D2B61CE4-6A1A-4CBC-8802-B5466E1D8553}" srcOrd="0" destOrd="0" presId="urn:microsoft.com/office/officeart/2005/8/layout/default"/>
    <dgm:cxn modelId="{044A70DF-EA15-493E-95CC-FC3585091C0E}" srcId="{DDD33A30-D693-4311-A3CB-A4D014D08B7A}" destId="{DB290409-D71F-42EB-9C99-C6238FF26542}" srcOrd="0" destOrd="0" parTransId="{2EFCBCBF-E5C2-40FC-B7F2-4550D1C24243}" sibTransId="{D2FE86C1-7C69-4111-9CDC-398DBE362184}"/>
    <dgm:cxn modelId="{156024F4-81C0-4237-96A8-5E7B2743CD82}" type="presOf" srcId="{012F5156-AAA8-47D1-8E60-0E8787129936}" destId="{3613B5CE-C579-4E1E-BB3F-E64596A51B90}" srcOrd="0" destOrd="0" presId="urn:microsoft.com/office/officeart/2005/8/layout/default"/>
    <dgm:cxn modelId="{CEEDB0FE-4A7A-4E59-859B-3F06D78059DB}" type="presOf" srcId="{DDD33A30-D693-4311-A3CB-A4D014D08B7A}" destId="{39942710-67DE-4F76-B0D8-C5AC7B263CAA}" srcOrd="0" destOrd="0" presId="urn:microsoft.com/office/officeart/2005/8/layout/default"/>
    <dgm:cxn modelId="{334B5C25-32F1-4AB6-BF10-347BE7F20685}" type="presParOf" srcId="{39942710-67DE-4F76-B0D8-C5AC7B263CAA}" destId="{ECB77F24-ED74-4BEB-9017-7C14887D4B9F}" srcOrd="0" destOrd="0" presId="urn:microsoft.com/office/officeart/2005/8/layout/default"/>
    <dgm:cxn modelId="{90E25A2D-DA02-406B-9ECC-C219C5EC2EAE}" type="presParOf" srcId="{39942710-67DE-4F76-B0D8-C5AC7B263CAA}" destId="{897EB931-44EB-45EA-B511-E3AE74E18B2D}" srcOrd="1" destOrd="0" presId="urn:microsoft.com/office/officeart/2005/8/layout/default"/>
    <dgm:cxn modelId="{DB108E33-8EEF-42FC-B661-BE15843B2478}" type="presParOf" srcId="{39942710-67DE-4F76-B0D8-C5AC7B263CAA}" destId="{1E932372-CD8E-45ED-B787-E7DF08345BAE}" srcOrd="2" destOrd="0" presId="urn:microsoft.com/office/officeart/2005/8/layout/default"/>
    <dgm:cxn modelId="{C6ADBC89-4187-4DEF-BCC9-04AEE1082A95}" type="presParOf" srcId="{39942710-67DE-4F76-B0D8-C5AC7B263CAA}" destId="{CFE6F693-AC41-484E-9728-5F52BE866A0E}" srcOrd="3" destOrd="0" presId="urn:microsoft.com/office/officeart/2005/8/layout/default"/>
    <dgm:cxn modelId="{F743375B-B6CE-4005-818D-B8EA8760E96B}" type="presParOf" srcId="{39942710-67DE-4F76-B0D8-C5AC7B263CAA}" destId="{30943355-0AA2-42BB-AF0F-E7EDD37662C6}" srcOrd="4" destOrd="0" presId="urn:microsoft.com/office/officeart/2005/8/layout/default"/>
    <dgm:cxn modelId="{D9793CBA-F9E6-4858-ADE9-3E7939A95B8C}" type="presParOf" srcId="{39942710-67DE-4F76-B0D8-C5AC7B263CAA}" destId="{338019B5-1D7F-40C3-844F-DAC326147544}" srcOrd="5" destOrd="0" presId="urn:microsoft.com/office/officeart/2005/8/layout/default"/>
    <dgm:cxn modelId="{BCBCDC18-256B-4FE4-8176-E52D05C4D3DC}" type="presParOf" srcId="{39942710-67DE-4F76-B0D8-C5AC7B263CAA}" destId="{9A99016A-D7CB-4605-9334-53FEC99066B2}" srcOrd="6" destOrd="0" presId="urn:microsoft.com/office/officeart/2005/8/layout/default"/>
    <dgm:cxn modelId="{C7B72667-A109-4238-9FE6-E9B6999BBFFD}" type="presParOf" srcId="{39942710-67DE-4F76-B0D8-C5AC7B263CAA}" destId="{54E488AA-36D0-4B4C-BAB6-F94174770AA6}" srcOrd="7" destOrd="0" presId="urn:microsoft.com/office/officeart/2005/8/layout/default"/>
    <dgm:cxn modelId="{66DEF7C2-B0E5-4238-9693-F43470C054D0}" type="presParOf" srcId="{39942710-67DE-4F76-B0D8-C5AC7B263CAA}" destId="{3613B5CE-C579-4E1E-BB3F-E64596A51B90}" srcOrd="8" destOrd="0" presId="urn:microsoft.com/office/officeart/2005/8/layout/default"/>
    <dgm:cxn modelId="{09A59934-1ED6-4FC3-9F38-44B2302F2423}" type="presParOf" srcId="{39942710-67DE-4F76-B0D8-C5AC7B263CAA}" destId="{7F0C89B4-FCCE-4306-BC05-32F4F902B791}" srcOrd="9" destOrd="0" presId="urn:microsoft.com/office/officeart/2005/8/layout/default"/>
    <dgm:cxn modelId="{7AC466D9-3AE3-40D3-A3B0-E655677ED8FE}" type="presParOf" srcId="{39942710-67DE-4F76-B0D8-C5AC7B263CAA}" destId="{D2B61CE4-6A1A-4CBC-8802-B5466E1D8553}" srcOrd="10" destOrd="0" presId="urn:microsoft.com/office/officeart/2005/8/layout/default"/>
    <dgm:cxn modelId="{B923A4E5-28AA-41A1-B3B8-0F954F9BA517}" type="presParOf" srcId="{39942710-67DE-4F76-B0D8-C5AC7B263CAA}" destId="{BE1B73F5-B675-41FE-BF24-24E218026AEB}" srcOrd="11" destOrd="0" presId="urn:microsoft.com/office/officeart/2005/8/layout/default"/>
    <dgm:cxn modelId="{E38B6268-72BB-4883-8247-B957349DB1A8}" type="presParOf" srcId="{39942710-67DE-4F76-B0D8-C5AC7B263CAA}" destId="{A21CC247-B6EB-4DBE-BC8A-96D49DB889D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797EE-F427-43C6-ACF7-7361DEF2FA3E}">
      <dsp:nvSpPr>
        <dsp:cNvPr id="0" name=""/>
        <dsp:cNvSpPr/>
      </dsp:nvSpPr>
      <dsp:spPr>
        <a:xfrm>
          <a:off x="963848" y="2178"/>
          <a:ext cx="1890861" cy="11345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sum()</a:t>
          </a:r>
        </a:p>
      </dsp:txBody>
      <dsp:txXfrm>
        <a:off x="963848" y="2178"/>
        <a:ext cx="1890861" cy="1134516"/>
      </dsp:txXfrm>
    </dsp:sp>
    <dsp:sp modelId="{02BFA49D-18F2-4513-88C0-A3D250834458}">
      <dsp:nvSpPr>
        <dsp:cNvPr id="0" name=""/>
        <dsp:cNvSpPr/>
      </dsp:nvSpPr>
      <dsp:spPr>
        <a:xfrm>
          <a:off x="3043795" y="2178"/>
          <a:ext cx="1890861" cy="1134516"/>
        </a:xfrm>
        <a:prstGeom prst="rect">
          <a:avLst/>
        </a:prstGeom>
        <a:solidFill>
          <a:schemeClr val="accent5">
            <a:hueOff val="265890"/>
            <a:satOff val="-2986"/>
            <a:lumOff val="-6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sorted()</a:t>
          </a:r>
        </a:p>
      </dsp:txBody>
      <dsp:txXfrm>
        <a:off x="3043795" y="2178"/>
        <a:ext cx="1890861" cy="1134516"/>
      </dsp:txXfrm>
    </dsp:sp>
    <dsp:sp modelId="{F626C440-A110-4921-9B1C-5A2FA5CAE93D}">
      <dsp:nvSpPr>
        <dsp:cNvPr id="0" name=""/>
        <dsp:cNvSpPr/>
      </dsp:nvSpPr>
      <dsp:spPr>
        <a:xfrm>
          <a:off x="5123743" y="2178"/>
          <a:ext cx="1890861" cy="1134516"/>
        </a:xfrm>
        <a:prstGeom prst="rect">
          <a:avLst/>
        </a:prstGeom>
        <a:solidFill>
          <a:schemeClr val="accent5">
            <a:hueOff val="531780"/>
            <a:satOff val="-5973"/>
            <a:lumOff val="-12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reversed()</a:t>
          </a:r>
        </a:p>
      </dsp:txBody>
      <dsp:txXfrm>
        <a:off x="5123743" y="2178"/>
        <a:ext cx="1890861" cy="1134516"/>
      </dsp:txXfrm>
    </dsp:sp>
    <dsp:sp modelId="{F8A9982D-E301-4459-B7E6-88DD6732355C}">
      <dsp:nvSpPr>
        <dsp:cNvPr id="0" name=""/>
        <dsp:cNvSpPr/>
      </dsp:nvSpPr>
      <dsp:spPr>
        <a:xfrm>
          <a:off x="7203690" y="2178"/>
          <a:ext cx="1890861" cy="1134516"/>
        </a:xfrm>
        <a:prstGeom prst="rect">
          <a:avLst/>
        </a:prstGeom>
        <a:solidFill>
          <a:schemeClr val="accent5">
            <a:hueOff val="797670"/>
            <a:satOff val="-8959"/>
            <a:lumOff val="-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any()</a:t>
          </a:r>
        </a:p>
      </dsp:txBody>
      <dsp:txXfrm>
        <a:off x="7203690" y="2178"/>
        <a:ext cx="1890861" cy="1134516"/>
      </dsp:txXfrm>
    </dsp:sp>
    <dsp:sp modelId="{ECEC3E62-54D3-4B03-B103-4AA4E66481A1}">
      <dsp:nvSpPr>
        <dsp:cNvPr id="0" name=""/>
        <dsp:cNvSpPr/>
      </dsp:nvSpPr>
      <dsp:spPr>
        <a:xfrm>
          <a:off x="963848" y="1325781"/>
          <a:ext cx="1890861" cy="1134516"/>
        </a:xfrm>
        <a:prstGeom prst="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all()</a:t>
          </a:r>
        </a:p>
      </dsp:txBody>
      <dsp:txXfrm>
        <a:off x="963848" y="1325781"/>
        <a:ext cx="1890861" cy="1134516"/>
      </dsp:txXfrm>
    </dsp:sp>
    <dsp:sp modelId="{3E72B0A3-4359-4EF0-B8AB-4E36A2E0D232}">
      <dsp:nvSpPr>
        <dsp:cNvPr id="0" name=""/>
        <dsp:cNvSpPr/>
      </dsp:nvSpPr>
      <dsp:spPr>
        <a:xfrm>
          <a:off x="3043795" y="1325781"/>
          <a:ext cx="1890861" cy="1134516"/>
        </a:xfrm>
        <a:prstGeom prst="rect">
          <a:avLst/>
        </a:prstGeom>
        <a:solidFill>
          <a:schemeClr val="accent5">
            <a:hueOff val="1329450"/>
            <a:satOff val="-14932"/>
            <a:lumOff val="-31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max()</a:t>
          </a:r>
        </a:p>
      </dsp:txBody>
      <dsp:txXfrm>
        <a:off x="3043795" y="1325781"/>
        <a:ext cx="1890861" cy="1134516"/>
      </dsp:txXfrm>
    </dsp:sp>
    <dsp:sp modelId="{416DC327-E3B6-40E4-BF31-2DC152AECE08}">
      <dsp:nvSpPr>
        <dsp:cNvPr id="0" name=""/>
        <dsp:cNvSpPr/>
      </dsp:nvSpPr>
      <dsp:spPr>
        <a:xfrm>
          <a:off x="5123743" y="1325781"/>
          <a:ext cx="1890861" cy="1134516"/>
        </a:xfrm>
        <a:prstGeom prst="rect">
          <a:avLst/>
        </a:prstGeom>
        <a:solidFill>
          <a:schemeClr val="accent5">
            <a:hueOff val="1595340"/>
            <a:satOff val="-17918"/>
            <a:lumOff val="-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min()</a:t>
          </a:r>
        </a:p>
      </dsp:txBody>
      <dsp:txXfrm>
        <a:off x="5123743" y="1325781"/>
        <a:ext cx="1890861" cy="1134516"/>
      </dsp:txXfrm>
    </dsp:sp>
    <dsp:sp modelId="{47762C0D-BA43-4879-93F5-AAC71D6E6B1C}">
      <dsp:nvSpPr>
        <dsp:cNvPr id="0" name=""/>
        <dsp:cNvSpPr/>
      </dsp:nvSpPr>
      <dsp:spPr>
        <a:xfrm>
          <a:off x="7203690" y="1325781"/>
          <a:ext cx="1890861" cy="1134516"/>
        </a:xfrm>
        <a:prstGeom prst="rect">
          <a:avLst/>
        </a:prstGeom>
        <a:solidFill>
          <a:schemeClr val="accent5">
            <a:hueOff val="1861230"/>
            <a:satOff val="-20905"/>
            <a:lumOff val="-44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75000"/>
                </a:schemeClr>
              </a:solidFill>
            </a:rPr>
            <a:t>enumerate()**</a:t>
          </a:r>
        </a:p>
      </dsp:txBody>
      <dsp:txXfrm>
        <a:off x="7203690" y="1325781"/>
        <a:ext cx="1890861" cy="1134516"/>
      </dsp:txXfrm>
    </dsp:sp>
    <dsp:sp modelId="{0DBD2B60-EFA4-4822-8E7D-8AC4D2A92798}">
      <dsp:nvSpPr>
        <dsp:cNvPr id="0" name=""/>
        <dsp:cNvSpPr/>
      </dsp:nvSpPr>
      <dsp:spPr>
        <a:xfrm>
          <a:off x="4083769" y="2649384"/>
          <a:ext cx="1890861" cy="1134516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1">
                  <a:lumMod val="75000"/>
                </a:schemeClr>
              </a:solidFill>
            </a:rPr>
            <a:t>zip()**</a:t>
          </a:r>
        </a:p>
      </dsp:txBody>
      <dsp:txXfrm>
        <a:off x="4083769" y="2649384"/>
        <a:ext cx="1890861" cy="1134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4BF52-265F-40AC-9732-DB12D147F53A}">
      <dsp:nvSpPr>
        <dsp:cNvPr id="0" name=""/>
        <dsp:cNvSpPr/>
      </dsp:nvSpPr>
      <dsp:spPr>
        <a:xfrm>
          <a:off x="963848" y="2178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tolist()</a:t>
          </a:r>
        </a:p>
      </dsp:txBody>
      <dsp:txXfrm>
        <a:off x="963848" y="2178"/>
        <a:ext cx="1890861" cy="1134516"/>
      </dsp:txXfrm>
    </dsp:sp>
    <dsp:sp modelId="{D763BF71-745C-4F78-9FE4-02D1EA88E3B5}">
      <dsp:nvSpPr>
        <dsp:cNvPr id="0" name=""/>
        <dsp:cNvSpPr/>
      </dsp:nvSpPr>
      <dsp:spPr>
        <a:xfrm>
          <a:off x="3043795" y="2178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reshape()</a:t>
          </a:r>
        </a:p>
      </dsp:txBody>
      <dsp:txXfrm>
        <a:off x="3043795" y="2178"/>
        <a:ext cx="1890861" cy="1134516"/>
      </dsp:txXfrm>
    </dsp:sp>
    <dsp:sp modelId="{F7C0541B-833E-4114-8CE4-82F5ED3E0816}">
      <dsp:nvSpPr>
        <dsp:cNvPr id="0" name=""/>
        <dsp:cNvSpPr/>
      </dsp:nvSpPr>
      <dsp:spPr>
        <a:xfrm>
          <a:off x="5123743" y="2178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resize()</a:t>
          </a:r>
        </a:p>
      </dsp:txBody>
      <dsp:txXfrm>
        <a:off x="5123743" y="2178"/>
        <a:ext cx="1890861" cy="1134516"/>
      </dsp:txXfrm>
    </dsp:sp>
    <dsp:sp modelId="{61B5FA3F-D23F-43C3-8F36-5D45F73946B4}">
      <dsp:nvSpPr>
        <dsp:cNvPr id="0" name=""/>
        <dsp:cNvSpPr/>
      </dsp:nvSpPr>
      <dsp:spPr>
        <a:xfrm>
          <a:off x="7203690" y="2178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transpose()</a:t>
          </a:r>
        </a:p>
      </dsp:txBody>
      <dsp:txXfrm>
        <a:off x="7203690" y="2178"/>
        <a:ext cx="1890861" cy="1134516"/>
      </dsp:txXfrm>
    </dsp:sp>
    <dsp:sp modelId="{5A63BEA4-DB60-430B-9E07-C3B75B347A71}">
      <dsp:nvSpPr>
        <dsp:cNvPr id="0" name=""/>
        <dsp:cNvSpPr/>
      </dsp:nvSpPr>
      <dsp:spPr>
        <a:xfrm>
          <a:off x="963848" y="1325781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flatten()</a:t>
          </a:r>
        </a:p>
      </dsp:txBody>
      <dsp:txXfrm>
        <a:off x="963848" y="1325781"/>
        <a:ext cx="1890861" cy="1134516"/>
      </dsp:txXfrm>
    </dsp:sp>
    <dsp:sp modelId="{CAD7643B-B0FB-4551-B012-303947604795}">
      <dsp:nvSpPr>
        <dsp:cNvPr id="0" name=""/>
        <dsp:cNvSpPr/>
      </dsp:nvSpPr>
      <dsp:spPr>
        <a:xfrm>
          <a:off x="3043795" y="1325781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ravel()</a:t>
          </a:r>
        </a:p>
      </dsp:txBody>
      <dsp:txXfrm>
        <a:off x="3043795" y="1325781"/>
        <a:ext cx="1890861" cy="1134516"/>
      </dsp:txXfrm>
    </dsp:sp>
    <dsp:sp modelId="{2CA275EC-A1B5-46B2-8FA8-AF256F4ED956}">
      <dsp:nvSpPr>
        <dsp:cNvPr id="0" name=""/>
        <dsp:cNvSpPr/>
      </dsp:nvSpPr>
      <dsp:spPr>
        <a:xfrm>
          <a:off x="5123743" y="1325781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take()</a:t>
          </a:r>
        </a:p>
      </dsp:txBody>
      <dsp:txXfrm>
        <a:off x="5123743" y="1325781"/>
        <a:ext cx="1890861" cy="1134516"/>
      </dsp:txXfrm>
    </dsp:sp>
    <dsp:sp modelId="{C02841C2-1C71-4E7D-A5AC-C55107779225}">
      <dsp:nvSpPr>
        <dsp:cNvPr id="0" name=""/>
        <dsp:cNvSpPr/>
      </dsp:nvSpPr>
      <dsp:spPr>
        <a:xfrm>
          <a:off x="7203690" y="1325781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sort()</a:t>
          </a:r>
        </a:p>
      </dsp:txBody>
      <dsp:txXfrm>
        <a:off x="7203690" y="1325781"/>
        <a:ext cx="1890861" cy="1134516"/>
      </dsp:txXfrm>
    </dsp:sp>
    <dsp:sp modelId="{776F0870-8A7D-4806-89CF-3F41959C0166}">
      <dsp:nvSpPr>
        <dsp:cNvPr id="0" name=""/>
        <dsp:cNvSpPr/>
      </dsp:nvSpPr>
      <dsp:spPr>
        <a:xfrm>
          <a:off x="4083769" y="2649384"/>
          <a:ext cx="1890861" cy="1134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argsort()</a:t>
          </a:r>
        </a:p>
      </dsp:txBody>
      <dsp:txXfrm>
        <a:off x="4083769" y="2649384"/>
        <a:ext cx="1890861" cy="11345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20B2D-C6EC-4E12-B5B3-8DB85D01477B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nonzero()</a:t>
          </a:r>
        </a:p>
      </dsp:txBody>
      <dsp:txXfrm>
        <a:off x="2946" y="373475"/>
        <a:ext cx="2337792" cy="1402675"/>
      </dsp:txXfrm>
    </dsp:sp>
    <dsp:sp modelId="{C76D2E81-CC31-4312-9627-9B39911448B3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diagonal()</a:t>
          </a:r>
        </a:p>
      </dsp:txBody>
      <dsp:txXfrm>
        <a:off x="2574518" y="373475"/>
        <a:ext cx="2337792" cy="1402675"/>
      </dsp:txXfrm>
    </dsp:sp>
    <dsp:sp modelId="{7FDE6D01-7BD7-4C35-AEA7-606D32DEB4EC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max()</a:t>
          </a:r>
        </a:p>
      </dsp:txBody>
      <dsp:txXfrm>
        <a:off x="5146089" y="373475"/>
        <a:ext cx="2337792" cy="1402675"/>
      </dsp:txXfrm>
    </dsp:sp>
    <dsp:sp modelId="{3E353154-09D5-4BE1-B941-4441593EFAC9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argmax()</a:t>
          </a:r>
        </a:p>
      </dsp:txBody>
      <dsp:txXfrm>
        <a:off x="7717661" y="373475"/>
        <a:ext cx="2337792" cy="1402675"/>
      </dsp:txXfrm>
    </dsp:sp>
    <dsp:sp modelId="{8550954B-C840-4E42-88B4-FC149E23906A}">
      <dsp:nvSpPr>
        <dsp:cNvPr id="0" name=""/>
        <dsp:cNvSpPr/>
      </dsp:nvSpPr>
      <dsp:spPr>
        <a:xfrm>
          <a:off x="2946" y="2009929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min()</a:t>
          </a:r>
        </a:p>
      </dsp:txBody>
      <dsp:txXfrm>
        <a:off x="2946" y="2009929"/>
        <a:ext cx="2337792" cy="1402675"/>
      </dsp:txXfrm>
    </dsp:sp>
    <dsp:sp modelId="{2BAF3B1F-EA50-4B5F-8CCC-5BCB90471788}">
      <dsp:nvSpPr>
        <dsp:cNvPr id="0" name=""/>
        <dsp:cNvSpPr/>
      </dsp:nvSpPr>
      <dsp:spPr>
        <a:xfrm>
          <a:off x="2574518" y="2009929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argmin()</a:t>
          </a:r>
        </a:p>
      </dsp:txBody>
      <dsp:txXfrm>
        <a:off x="2574518" y="2009929"/>
        <a:ext cx="2337792" cy="1402675"/>
      </dsp:txXfrm>
    </dsp:sp>
    <dsp:sp modelId="{2BF6837E-1AAD-41FF-8624-5FB703A5CC13}">
      <dsp:nvSpPr>
        <dsp:cNvPr id="0" name=""/>
        <dsp:cNvSpPr/>
      </dsp:nvSpPr>
      <dsp:spPr>
        <a:xfrm>
          <a:off x="5146089" y="2009929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clip()</a:t>
          </a:r>
        </a:p>
      </dsp:txBody>
      <dsp:txXfrm>
        <a:off x="5146089" y="2009929"/>
        <a:ext cx="2337792" cy="1402675"/>
      </dsp:txXfrm>
    </dsp:sp>
    <dsp:sp modelId="{FB832242-040D-4EC1-804A-A0DA55A47191}">
      <dsp:nvSpPr>
        <dsp:cNvPr id="0" name=""/>
        <dsp:cNvSpPr/>
      </dsp:nvSpPr>
      <dsp:spPr>
        <a:xfrm>
          <a:off x="7717661" y="2009929"/>
          <a:ext cx="2337792" cy="1402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round()</a:t>
          </a:r>
        </a:p>
      </dsp:txBody>
      <dsp:txXfrm>
        <a:off x="7717661" y="2009929"/>
        <a:ext cx="2337792" cy="1402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77F24-ED74-4BEB-9017-7C14887D4B9F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sum()</a:t>
          </a:r>
        </a:p>
      </dsp:txBody>
      <dsp:txXfrm>
        <a:off x="2946" y="373475"/>
        <a:ext cx="2337792" cy="1402675"/>
      </dsp:txXfrm>
    </dsp:sp>
    <dsp:sp modelId="{1E932372-CD8E-45ED-B787-E7DF08345BAE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cumsum()</a:t>
          </a:r>
        </a:p>
      </dsp:txBody>
      <dsp:txXfrm>
        <a:off x="2574518" y="373475"/>
        <a:ext cx="2337792" cy="1402675"/>
      </dsp:txXfrm>
    </dsp:sp>
    <dsp:sp modelId="{30943355-0AA2-42BB-AF0F-E7EDD37662C6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mean()</a:t>
          </a:r>
        </a:p>
      </dsp:txBody>
      <dsp:txXfrm>
        <a:off x="5146089" y="373475"/>
        <a:ext cx="2337792" cy="1402675"/>
      </dsp:txXfrm>
    </dsp:sp>
    <dsp:sp modelId="{9A99016A-D7CB-4605-9334-53FEC99066B2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var()</a:t>
          </a:r>
        </a:p>
      </dsp:txBody>
      <dsp:txXfrm>
        <a:off x="7717661" y="373475"/>
        <a:ext cx="2337792" cy="1402675"/>
      </dsp:txXfrm>
    </dsp:sp>
    <dsp:sp modelId="{3613B5CE-C579-4E1E-BB3F-E64596A51B90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std()</a:t>
          </a:r>
        </a:p>
      </dsp:txBody>
      <dsp:txXfrm>
        <a:off x="1288732" y="2009929"/>
        <a:ext cx="2337792" cy="1402675"/>
      </dsp:txXfrm>
    </dsp:sp>
    <dsp:sp modelId="{D2B61CE4-6A1A-4CBC-8802-B5466E1D8553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all()</a:t>
          </a:r>
        </a:p>
      </dsp:txBody>
      <dsp:txXfrm>
        <a:off x="3860303" y="2009929"/>
        <a:ext cx="2337792" cy="1402675"/>
      </dsp:txXfrm>
    </dsp:sp>
    <dsp:sp modelId="{A21CC247-B6EB-4DBE-BC8A-96D49DB889DE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any()</a:t>
          </a:r>
        </a:p>
      </dsp:txBody>
      <dsp:txXfrm>
        <a:off x="6431875" y="2009929"/>
        <a:ext cx="2337792" cy="140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2021-12-03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A2998D-A94F-4B6F-BE4F-6810999E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N-dimensional Arrays Methods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7FDCEFC-53F7-46FC-A57A-78CD62B78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370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94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A2998D-A94F-4B6F-BE4F-6810999E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N-dimensional Arrays Methods</a:t>
            </a:r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18B020D9-3C28-4E2A-AA58-045C0B293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825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35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B8E37-3AC7-4DEB-8964-2816F75C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Conditions (if… else)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0A97B-5574-4A9E-8556-3E113F95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Logical conditioning: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Equals: </a:t>
            </a:r>
            <a:r>
              <a:rPr lang="en-US" i="1" dirty="0"/>
              <a:t>a ==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equals: </a:t>
            </a:r>
            <a:r>
              <a:rPr lang="en-US" i="1" dirty="0"/>
              <a:t>a !=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than (or equal to): </a:t>
            </a:r>
            <a:r>
              <a:rPr lang="en-US" i="1" dirty="0"/>
              <a:t>a &lt;=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Greater than (or equal to): </a:t>
            </a:r>
            <a:r>
              <a:rPr lang="en-US" i="1" dirty="0"/>
              <a:t>a &gt;=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Returns </a:t>
            </a:r>
            <a:r>
              <a:rPr lang="en-US" i="1" dirty="0"/>
              <a:t>True </a:t>
            </a:r>
            <a:r>
              <a:rPr lang="en-US" dirty="0"/>
              <a:t>or </a:t>
            </a:r>
            <a:r>
              <a:rPr lang="en-US" i="1" dirty="0"/>
              <a:t>False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Indentation is key!!!!</a:t>
            </a:r>
          </a:p>
        </p:txBody>
      </p:sp>
      <p:pic>
        <p:nvPicPr>
          <p:cNvPr id="7170" name="Picture 2" descr="Conditional Statements : if, else, switch">
            <a:extLst>
              <a:ext uri="{FF2B5EF4-FFF2-40B4-BE49-F238E27FC236}">
                <a16:creationId xmlns:a16="http://schemas.microsoft.com/office/drawing/2014/main" id="{D6755EEF-4CD6-4A2E-9D03-E2522DB8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215" y="1916318"/>
            <a:ext cx="3230131" cy="39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9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93370E-2FD1-42B3-ADA4-219F842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Conditions (if… </a:t>
            </a:r>
            <a:r>
              <a:rPr lang="en-US" dirty="0" err="1"/>
              <a:t>elif</a:t>
            </a:r>
            <a:r>
              <a:rPr lang="en-US" dirty="0"/>
              <a:t>… else)</a:t>
            </a:r>
          </a:p>
        </p:txBody>
      </p:sp>
      <p:pic>
        <p:nvPicPr>
          <p:cNvPr id="8194" name="Picture 2" descr="Conditional Statements : if, else, switch">
            <a:extLst>
              <a:ext uri="{FF2B5EF4-FFF2-40B4-BE49-F238E27FC236}">
                <a16:creationId xmlns:a16="http://schemas.microsoft.com/office/drawing/2014/main" id="{F8A221E0-DC41-491D-81B6-56732615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7166" y="640081"/>
            <a:ext cx="3563467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3DDC4-08A0-431A-80EF-0862041C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82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F32490-CF6A-459E-BBFE-90557857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2FA90-D03C-4280-99C6-2F3F3BD8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89CAE3-3AE0-4268-81CA-A98516EA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2BC338-7802-42D3-85C9-B665508F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Python while loop - Tutorial And Example">
            <a:extLst>
              <a:ext uri="{FF2B5EF4-FFF2-40B4-BE49-F238E27FC236}">
                <a16:creationId xmlns:a16="http://schemas.microsoft.com/office/drawing/2014/main" id="{A2B505CF-3CEF-42E0-851E-66810E983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724005"/>
            <a:ext cx="2784700" cy="260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C2AD4A0-4FAA-4F52-A315-4224B27BE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3C1DFC-81C5-498E-9907-7AAE6F04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EEE51-0307-4CE8-813E-AE3BCEBA2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9D9FBD3-6E57-4B12-A90A-386ED8F0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Python Loops - Learn one of the most powerful concepts in programming -  TechVidvan">
            <a:extLst>
              <a:ext uri="{FF2B5EF4-FFF2-40B4-BE49-F238E27FC236}">
                <a16:creationId xmlns:a16="http://schemas.microsoft.com/office/drawing/2014/main" id="{97685B24-BAA2-4AE3-8C85-1E4A5C976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3"/>
          <a:stretch/>
        </p:blipFill>
        <p:spPr bwMode="auto">
          <a:xfrm>
            <a:off x="3664752" y="3094181"/>
            <a:ext cx="2295082" cy="25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0D7D5C-B189-4DEF-9AC7-F79D515E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loop: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Executes the block as long as a condition is true.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loop: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Iterates through a sequence (</a:t>
            </a:r>
            <a:r>
              <a:rPr lang="en-US" dirty="0" err="1"/>
              <a:t>iterable</a:t>
            </a:r>
            <a:r>
              <a:rPr lang="en-US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621158-452E-4C14-8946-B331F0D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5BE0DD-04F0-42E3-9EDE-2129B4A55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479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Lists and Tuples.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Dictionaries.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N-dimensional arrays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Loops.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BD2C-A00E-487C-88C4-EA49F30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0D95-908D-465D-8D53-4A813259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 items one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support indexing.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Dictionaries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</p:txBody>
      </p:sp>
      <p:pic>
        <p:nvPicPr>
          <p:cNvPr id="2050" name="Picture 2" descr="A Step by Step Guide on Iterator in Python | What is Iterator in Python?">
            <a:extLst>
              <a:ext uri="{FF2B5EF4-FFF2-40B4-BE49-F238E27FC236}">
                <a16:creationId xmlns:a16="http://schemas.microsoft.com/office/drawing/2014/main" id="{084A89D9-BF77-47CF-BFF3-E2DCA777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20" y="2768805"/>
            <a:ext cx="56007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0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BD2C-A00E-487C-88C4-EA49F307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Built-in Functions for </a:t>
            </a:r>
            <a:r>
              <a:rPr lang="en-US" dirty="0" err="1"/>
              <a:t>Iterables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2C8869-719E-42E0-B2F6-14A7202A5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54572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697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F303-B284-4D5C-B032-331CB6C6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Lists vs.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729E-4E9A-4790-BAEC-295621B9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2496947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Lists: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Collection of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Mutable: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Change items.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duplicates.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9BF33C15-D21B-4B41-9264-88A7A40B2AB7}"/>
              </a:ext>
            </a:extLst>
          </p:cNvPr>
          <p:cNvSpPr txBox="1">
            <a:spLocks/>
          </p:cNvSpPr>
          <p:nvPr/>
        </p:nvSpPr>
        <p:spPr>
          <a:xfrm>
            <a:off x="7880136" y="1845734"/>
            <a:ext cx="3275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Tuples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Collection of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Immutable: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Items cannot be changed.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add items.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remove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duplicates.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Picture 2" descr="Python List (With Examples)">
            <a:extLst>
              <a:ext uri="{FF2B5EF4-FFF2-40B4-BE49-F238E27FC236}">
                <a16:creationId xmlns:a16="http://schemas.microsoft.com/office/drawing/2014/main" id="{90584B13-4FBE-4301-BBE6-55C7E330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3558" y="2624719"/>
            <a:ext cx="3807246" cy="160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4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60A46C-8241-447B-89F0-C3080DA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C82819-FCB8-426C-94A7-70D59A0F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Collection of items as </a:t>
            </a:r>
            <a:r>
              <a:rPr lang="en-US" i="1" dirty="0" err="1"/>
              <a:t>key:value</a:t>
            </a:r>
            <a:r>
              <a:rPr lang="en-US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Ordered.*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duplicates!</a:t>
            </a:r>
          </a:p>
        </p:txBody>
      </p:sp>
      <p:pic>
        <p:nvPicPr>
          <p:cNvPr id="4098" name="Picture 2" descr="How does the dictionary work in Python?">
            <a:extLst>
              <a:ext uri="{FF2B5EF4-FFF2-40B4-BE49-F238E27FC236}">
                <a16:creationId xmlns:a16="http://schemas.microsoft.com/office/drawing/2014/main" id="{44EBC42D-F77F-45A7-ADC5-423A83E9F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845" y="2160189"/>
            <a:ext cx="5559876" cy="296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1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9BE5-EABF-462A-B793-6B3BB1A6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NumPy (Numerical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C45C-9A4A-425E-8FD9-C9DD9A84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library for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Numerical computing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algebra.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Fourier transforms.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than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N-dimensional array object (</a:t>
            </a:r>
            <a:r>
              <a:rPr lang="en-US" i="1" dirty="0" err="1"/>
              <a:t>ndarray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Broadcasting rules.**</a:t>
            </a:r>
          </a:p>
        </p:txBody>
      </p:sp>
      <p:pic>
        <p:nvPicPr>
          <p:cNvPr id="1026" name="Picture 2" descr="NumPy - 维基百科，自由的百科全书">
            <a:extLst>
              <a:ext uri="{FF2B5EF4-FFF2-40B4-BE49-F238E27FC236}">
                <a16:creationId xmlns:a16="http://schemas.microsoft.com/office/drawing/2014/main" id="{0C2DDE18-D07F-4C0C-AEDA-72FB31A1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267" y="2493818"/>
            <a:ext cx="4744413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7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2580-B4BB-4639-ACEF-96BF5EB4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2A3A-BDA3-4484-B226-B6257100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Collection of items of the same type </a:t>
            </a:r>
            <a:r>
              <a:rPr lang="en-US" i="1" dirty="0"/>
              <a:t>(</a:t>
            </a:r>
            <a:r>
              <a:rPr lang="en-US" i="1" dirty="0" err="1"/>
              <a:t>dtype</a:t>
            </a:r>
            <a:r>
              <a:rPr lang="en-US" i="1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Basic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fixed-size.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Optimized for mathematical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Attribute </a:t>
            </a:r>
            <a:r>
              <a:rPr lang="en-US" i="1" dirty="0"/>
              <a:t>shape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Slicing and Indexing.</a:t>
            </a:r>
          </a:p>
        </p:txBody>
      </p:sp>
      <p:pic>
        <p:nvPicPr>
          <p:cNvPr id="5122" name="Picture 2" descr="Tips About Numpy Arrays – Predictive Hacks">
            <a:extLst>
              <a:ext uri="{FF2B5EF4-FFF2-40B4-BE49-F238E27FC236}">
                <a16:creationId xmlns:a16="http://schemas.microsoft.com/office/drawing/2014/main" id="{CEDB7923-E18B-48F8-B7C5-684D40FF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0593" y="2179781"/>
            <a:ext cx="5275087" cy="29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6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A2998D-A94F-4B6F-BE4F-6810999E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N-dimensional Arrays Methods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85569CC-8A05-4996-9F16-0C685CAF5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863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6703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334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Data Structures</vt:lpstr>
      <vt:lpstr>Content</vt:lpstr>
      <vt:lpstr>Iterable Objects</vt:lpstr>
      <vt:lpstr>Built-in Functions for Iterables</vt:lpstr>
      <vt:lpstr>Lists vs. Tuples</vt:lpstr>
      <vt:lpstr>Dictionaries</vt:lpstr>
      <vt:lpstr>NumPy (Numerical Python)</vt:lpstr>
      <vt:lpstr>N-dimensional Arrays</vt:lpstr>
      <vt:lpstr>N-dimensional Arrays Methods</vt:lpstr>
      <vt:lpstr>N-dimensional Arrays Methods</vt:lpstr>
      <vt:lpstr>N-dimensional Arrays Methods</vt:lpstr>
      <vt:lpstr>Conditions (if… else)</vt:lpstr>
      <vt:lpstr>Conditions (if… elif… else)</vt:lpstr>
      <vt:lpstr>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羅艾多</dc:creator>
  <cp:lastModifiedBy>羅艾多</cp:lastModifiedBy>
  <cp:revision>1</cp:revision>
  <dcterms:created xsi:type="dcterms:W3CDTF">2021-11-12T01:18:39Z</dcterms:created>
  <dcterms:modified xsi:type="dcterms:W3CDTF">2021-12-03T01:24:41Z</dcterms:modified>
</cp:coreProperties>
</file>