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57" r:id="rId5"/>
    <p:sldId id="258" r:id="rId6"/>
    <p:sldId id="261" r:id="rId7"/>
    <p:sldId id="262" r:id="rId8"/>
    <p:sldId id="266" r:id="rId9"/>
    <p:sldId id="281" r:id="rId10"/>
    <p:sldId id="259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49125-2263-4984-AEEC-87CEECBA05DE}" v="21" dt="2021-11-26T04:52:0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1678334D-75BF-4AD9-A3F2-22BCB5C91F0E}"/>
    <pc:docChg chg="undo custSel addSld delSld modSld">
      <pc:chgData name="羅艾多" userId="b0893f4a-1ab3-421a-ae62-c1be6f2bea4a" providerId="ADAL" clId="{1678334D-75BF-4AD9-A3F2-22BCB5C91F0E}" dt="2021-11-05T02:58:28.472" v="3097" actId="1076"/>
      <pc:docMkLst>
        <pc:docMk/>
      </pc:docMkLst>
      <pc:sldChg chg="addSp modSp mod setBg addAnim">
        <pc:chgData name="羅艾多" userId="b0893f4a-1ab3-421a-ae62-c1be6f2bea4a" providerId="ADAL" clId="{1678334D-75BF-4AD9-A3F2-22BCB5C91F0E}" dt="2021-11-05T01:36:23.755" v="2291" actId="20577"/>
        <pc:sldMkLst>
          <pc:docMk/>
          <pc:sldMk cId="2675624545" sldId="256"/>
        </pc:sldMkLst>
        <pc:spChg chg="mod">
          <ac:chgData name="羅艾多" userId="b0893f4a-1ab3-421a-ae62-c1be6f2bea4a" providerId="ADAL" clId="{1678334D-75BF-4AD9-A3F2-22BCB5C91F0E}" dt="2021-11-05T01:36:13.528" v="2261" actId="255"/>
          <ac:spMkLst>
            <pc:docMk/>
            <pc:sldMk cId="2675624545" sldId="256"/>
            <ac:spMk id="2" creationId="{8479D89B-3FBC-4B48-88A9-B48E7FC469A4}"/>
          </ac:spMkLst>
        </pc:spChg>
        <pc:spChg chg="mod">
          <ac:chgData name="羅艾多" userId="b0893f4a-1ab3-421a-ae62-c1be6f2bea4a" providerId="ADAL" clId="{1678334D-75BF-4AD9-A3F2-22BCB5C91F0E}" dt="2021-11-05T01:36:23.755" v="2291" actId="20577"/>
          <ac:spMkLst>
            <pc:docMk/>
            <pc:sldMk cId="2675624545" sldId="256"/>
            <ac:spMk id="3" creationId="{E93122CB-FA83-49C7-A5D2-BFD73CF6D5F0}"/>
          </ac:spMkLst>
        </pc:spChg>
        <pc:spChg chg="add">
          <ac:chgData name="羅艾多" userId="b0893f4a-1ab3-421a-ae62-c1be6f2bea4a" providerId="ADAL" clId="{1678334D-75BF-4AD9-A3F2-22BCB5C91F0E}" dt="2021-11-04T23:49:10.045" v="1" actId="26606"/>
          <ac:spMkLst>
            <pc:docMk/>
            <pc:sldMk cId="2675624545" sldId="256"/>
            <ac:spMk id="10" creationId="{AE220058-3FCE-496E-ADF2-D8A6961F39F6}"/>
          </ac:spMkLst>
        </pc:spChg>
        <pc:spChg chg="add">
          <ac:chgData name="羅艾多" userId="b0893f4a-1ab3-421a-ae62-c1be6f2bea4a" providerId="ADAL" clId="{1678334D-75BF-4AD9-A3F2-22BCB5C91F0E}" dt="2021-11-04T23:49:10.045" v="1" actId="26606"/>
          <ac:spMkLst>
            <pc:docMk/>
            <pc:sldMk cId="2675624545" sldId="256"/>
            <ac:spMk id="14" creationId="{3E9C5090-7D25-41E3-A6D3-CCAEE505E785}"/>
          </ac:spMkLst>
        </pc:spChg>
        <pc:spChg chg="add">
          <ac:chgData name="羅艾多" userId="b0893f4a-1ab3-421a-ae62-c1be6f2bea4a" providerId="ADAL" clId="{1678334D-75BF-4AD9-A3F2-22BCB5C91F0E}" dt="2021-11-04T23:49:10.045" v="1" actId="26606"/>
          <ac:spMkLst>
            <pc:docMk/>
            <pc:sldMk cId="2675624545" sldId="256"/>
            <ac:spMk id="16" creationId="{11BF8809-0DAC-41E5-A212-ACB4A01BE95B}"/>
          </ac:spMkLst>
        </pc:spChg>
        <pc:picChg chg="add">
          <ac:chgData name="羅艾多" userId="b0893f4a-1ab3-421a-ae62-c1be6f2bea4a" providerId="ADAL" clId="{1678334D-75BF-4AD9-A3F2-22BCB5C91F0E}" dt="2021-11-04T23:49:10.045" v="1" actId="26606"/>
          <ac:picMkLst>
            <pc:docMk/>
            <pc:sldMk cId="2675624545" sldId="256"/>
            <ac:picMk id="7" creationId="{C107621E-98CE-4975-B125-E6BD8B3B6D2C}"/>
          </ac:picMkLst>
        </pc:picChg>
        <pc:cxnChg chg="add">
          <ac:chgData name="羅艾多" userId="b0893f4a-1ab3-421a-ae62-c1be6f2bea4a" providerId="ADAL" clId="{1678334D-75BF-4AD9-A3F2-22BCB5C91F0E}" dt="2021-11-04T23:49:10.045" v="1" actId="26606"/>
          <ac:cxnSpMkLst>
            <pc:docMk/>
            <pc:sldMk cId="2675624545" sldId="256"/>
            <ac:cxnSpMk id="12" creationId="{E193F809-7E50-4AAD-8E26-878207931CB5}"/>
          </ac:cxnSpMkLst>
        </pc:cxnChg>
      </pc:sldChg>
      <pc:sldChg chg="addSp modSp new mod">
        <pc:chgData name="羅艾多" userId="b0893f4a-1ab3-421a-ae62-c1be6f2bea4a" providerId="ADAL" clId="{1678334D-75BF-4AD9-A3F2-22BCB5C91F0E}" dt="2021-11-05T02:58:28.472" v="3097" actId="1076"/>
        <pc:sldMkLst>
          <pc:docMk/>
          <pc:sldMk cId="3568436868" sldId="257"/>
        </pc:sldMkLst>
        <pc:spChg chg="mod">
          <ac:chgData name="羅艾多" userId="b0893f4a-1ab3-421a-ae62-c1be6f2bea4a" providerId="ADAL" clId="{1678334D-75BF-4AD9-A3F2-22BCB5C91F0E}" dt="2021-11-05T02:58:19.968" v="3095" actId="20577"/>
          <ac:spMkLst>
            <pc:docMk/>
            <pc:sldMk cId="3568436868" sldId="257"/>
            <ac:spMk id="2" creationId="{616F4E74-0318-4156-BA3F-D57613B893DD}"/>
          </ac:spMkLst>
        </pc:spChg>
        <pc:spChg chg="mod">
          <ac:chgData name="羅艾多" userId="b0893f4a-1ab3-421a-ae62-c1be6f2bea4a" providerId="ADAL" clId="{1678334D-75BF-4AD9-A3F2-22BCB5C91F0E}" dt="2021-11-05T00:22:21.938" v="390" actId="313"/>
          <ac:spMkLst>
            <pc:docMk/>
            <pc:sldMk cId="3568436868" sldId="257"/>
            <ac:spMk id="3" creationId="{A40134A8-0B5C-4A72-AE52-72FDFED0FC79}"/>
          </ac:spMkLst>
        </pc:spChg>
        <pc:spChg chg="add mod">
          <ac:chgData name="羅艾多" userId="b0893f4a-1ab3-421a-ae62-c1be6f2bea4a" providerId="ADAL" clId="{1678334D-75BF-4AD9-A3F2-22BCB5C91F0E}" dt="2021-11-05T02:58:28.472" v="3097" actId="1076"/>
          <ac:spMkLst>
            <pc:docMk/>
            <pc:sldMk cId="3568436868" sldId="257"/>
            <ac:spMk id="4" creationId="{2EB3A28B-6968-4069-BD11-453B3F2BA84B}"/>
          </ac:spMkLst>
        </pc:spChg>
      </pc:sldChg>
      <pc:sldChg chg="addSp delSp modSp new mod">
        <pc:chgData name="羅艾多" userId="b0893f4a-1ab3-421a-ae62-c1be6f2bea4a" providerId="ADAL" clId="{1678334D-75BF-4AD9-A3F2-22BCB5C91F0E}" dt="2021-11-05T01:47:23.680" v="2533" actId="1076"/>
        <pc:sldMkLst>
          <pc:docMk/>
          <pc:sldMk cId="3228890648" sldId="258"/>
        </pc:sldMkLst>
        <pc:spChg chg="mod">
          <ac:chgData name="羅艾多" userId="b0893f4a-1ab3-421a-ae62-c1be6f2bea4a" providerId="ADAL" clId="{1678334D-75BF-4AD9-A3F2-22BCB5C91F0E}" dt="2021-11-05T00:39:31.232" v="688" actId="20577"/>
          <ac:spMkLst>
            <pc:docMk/>
            <pc:sldMk cId="3228890648" sldId="258"/>
            <ac:spMk id="2" creationId="{C52DE77D-5BCF-40E3-9097-56702EC413C8}"/>
          </ac:spMkLst>
        </pc:spChg>
        <pc:spChg chg="del mod">
          <ac:chgData name="羅艾多" userId="b0893f4a-1ab3-421a-ae62-c1be6f2bea4a" providerId="ADAL" clId="{1678334D-75BF-4AD9-A3F2-22BCB5C91F0E}" dt="2021-11-05T01:46:20.075" v="2522" actId="478"/>
          <ac:spMkLst>
            <pc:docMk/>
            <pc:sldMk cId="3228890648" sldId="258"/>
            <ac:spMk id="3" creationId="{7325CE2D-11E0-42C6-867E-AB748C46E3C2}"/>
          </ac:spMkLst>
        </pc:spChg>
        <pc:graphicFrameChg chg="add mod">
          <ac:chgData name="羅艾多" userId="b0893f4a-1ab3-421a-ae62-c1be6f2bea4a" providerId="ADAL" clId="{1678334D-75BF-4AD9-A3F2-22BCB5C91F0E}" dt="2021-11-05T01:47:16.998" v="2531" actId="1076"/>
          <ac:graphicFrameMkLst>
            <pc:docMk/>
            <pc:sldMk cId="3228890648" sldId="258"/>
            <ac:graphicFrameMk id="9" creationId="{2F1739F8-109A-4ED7-AF21-5CFE1B6435F6}"/>
          </ac:graphicFrameMkLst>
        </pc:graphicFrameChg>
        <pc:picChg chg="add mod">
          <ac:chgData name="羅艾多" userId="b0893f4a-1ab3-421a-ae62-c1be6f2bea4a" providerId="ADAL" clId="{1678334D-75BF-4AD9-A3F2-22BCB5C91F0E}" dt="2021-11-05T01:47:18.791" v="2532" actId="1076"/>
          <ac:picMkLst>
            <pc:docMk/>
            <pc:sldMk cId="3228890648" sldId="258"/>
            <ac:picMk id="5" creationId="{72381BDF-3BAC-45B8-85EB-72F1C3DDE351}"/>
          </ac:picMkLst>
        </pc:picChg>
        <pc:picChg chg="add mod">
          <ac:chgData name="羅艾多" userId="b0893f4a-1ab3-421a-ae62-c1be6f2bea4a" providerId="ADAL" clId="{1678334D-75BF-4AD9-A3F2-22BCB5C91F0E}" dt="2021-11-05T01:47:23.680" v="2533" actId="1076"/>
          <ac:picMkLst>
            <pc:docMk/>
            <pc:sldMk cId="3228890648" sldId="258"/>
            <ac:picMk id="7" creationId="{E58FBB9A-FB5B-4D06-8419-FCB239E7F8B4}"/>
          </ac:picMkLst>
        </pc:picChg>
      </pc:sldChg>
      <pc:sldChg chg="addSp delSp modSp new mod setBg">
        <pc:chgData name="羅艾多" userId="b0893f4a-1ab3-421a-ae62-c1be6f2bea4a" providerId="ADAL" clId="{1678334D-75BF-4AD9-A3F2-22BCB5C91F0E}" dt="2021-11-05T02:51:43.283" v="3081" actId="12"/>
        <pc:sldMkLst>
          <pc:docMk/>
          <pc:sldMk cId="1739950699" sldId="259"/>
        </pc:sldMkLst>
        <pc:spChg chg="mod">
          <ac:chgData name="羅艾多" userId="b0893f4a-1ab3-421a-ae62-c1be6f2bea4a" providerId="ADAL" clId="{1678334D-75BF-4AD9-A3F2-22BCB5C91F0E}" dt="2021-11-05T02:51:10.810" v="3077" actId="26606"/>
          <ac:spMkLst>
            <pc:docMk/>
            <pc:sldMk cId="1739950699" sldId="259"/>
            <ac:spMk id="2" creationId="{F05B81A4-E81F-4E4D-8DAA-B14C5CAE511B}"/>
          </ac:spMkLst>
        </pc:spChg>
        <pc:spChg chg="del mod">
          <ac:chgData name="羅艾多" userId="b0893f4a-1ab3-421a-ae62-c1be6f2bea4a" providerId="ADAL" clId="{1678334D-75BF-4AD9-A3F2-22BCB5C91F0E}" dt="2021-11-05T02:51:10.810" v="3077" actId="26606"/>
          <ac:spMkLst>
            <pc:docMk/>
            <pc:sldMk cId="1739950699" sldId="259"/>
            <ac:spMk id="3" creationId="{8B94258C-0A8F-4413-AAF2-010C9D9CD124}"/>
          </ac:spMkLst>
        </pc:spChg>
        <pc:graphicFrameChg chg="add mod">
          <ac:chgData name="羅艾多" userId="b0893f4a-1ab3-421a-ae62-c1be6f2bea4a" providerId="ADAL" clId="{1678334D-75BF-4AD9-A3F2-22BCB5C91F0E}" dt="2021-11-05T02:51:43.283" v="3081" actId="12"/>
          <ac:graphicFrameMkLst>
            <pc:docMk/>
            <pc:sldMk cId="1739950699" sldId="259"/>
            <ac:graphicFrameMk id="5" creationId="{FB3C095B-9337-4B8E-918A-0CCCC3ADF4FD}"/>
          </ac:graphicFrameMkLst>
        </pc:graphicFrameChg>
      </pc:sldChg>
      <pc:sldChg chg="modSp new del mod">
        <pc:chgData name="羅艾多" userId="b0893f4a-1ab3-421a-ae62-c1be6f2bea4a" providerId="ADAL" clId="{1678334D-75BF-4AD9-A3F2-22BCB5C91F0E}" dt="2021-11-05T01:49:16.662" v="2534" actId="47"/>
        <pc:sldMkLst>
          <pc:docMk/>
          <pc:sldMk cId="3100757106" sldId="260"/>
        </pc:sldMkLst>
        <pc:spChg chg="mod">
          <ac:chgData name="羅艾多" userId="b0893f4a-1ab3-421a-ae62-c1be6f2bea4a" providerId="ADAL" clId="{1678334D-75BF-4AD9-A3F2-22BCB5C91F0E}" dt="2021-11-05T00:47:16.005" v="871" actId="20577"/>
          <ac:spMkLst>
            <pc:docMk/>
            <pc:sldMk cId="3100757106" sldId="260"/>
            <ac:spMk id="2" creationId="{DB81E269-7F07-48AC-BFD6-90052FAA004C}"/>
          </ac:spMkLst>
        </pc:spChg>
      </pc:sldChg>
      <pc:sldChg chg="addSp modSp new mod">
        <pc:chgData name="羅艾多" userId="b0893f4a-1ab3-421a-ae62-c1be6f2bea4a" providerId="ADAL" clId="{1678334D-75BF-4AD9-A3F2-22BCB5C91F0E}" dt="2021-11-05T01:43:37.918" v="2508" actId="14100"/>
        <pc:sldMkLst>
          <pc:docMk/>
          <pc:sldMk cId="2231419242" sldId="261"/>
        </pc:sldMkLst>
        <pc:spChg chg="mod">
          <ac:chgData name="羅艾多" userId="b0893f4a-1ab3-421a-ae62-c1be6f2bea4a" providerId="ADAL" clId="{1678334D-75BF-4AD9-A3F2-22BCB5C91F0E}" dt="2021-11-05T00:57:48.618" v="916" actId="20577"/>
          <ac:spMkLst>
            <pc:docMk/>
            <pc:sldMk cId="2231419242" sldId="261"/>
            <ac:spMk id="2" creationId="{3C9E3EF0-A23B-4F50-A09A-C9999097A509}"/>
          </ac:spMkLst>
        </pc:spChg>
        <pc:spChg chg="mod">
          <ac:chgData name="羅艾多" userId="b0893f4a-1ab3-421a-ae62-c1be6f2bea4a" providerId="ADAL" clId="{1678334D-75BF-4AD9-A3F2-22BCB5C91F0E}" dt="2021-11-05T00:59:42.061" v="1150" actId="114"/>
          <ac:spMkLst>
            <pc:docMk/>
            <pc:sldMk cId="2231419242" sldId="261"/>
            <ac:spMk id="3" creationId="{4B8A584A-5FF2-41A1-B2DD-19B086D0DB6D}"/>
          </ac:spMkLst>
        </pc:spChg>
        <pc:picChg chg="add mod">
          <ac:chgData name="羅艾多" userId="b0893f4a-1ab3-421a-ae62-c1be6f2bea4a" providerId="ADAL" clId="{1678334D-75BF-4AD9-A3F2-22BCB5C91F0E}" dt="2021-11-05T01:43:37.918" v="2508" actId="14100"/>
          <ac:picMkLst>
            <pc:docMk/>
            <pc:sldMk cId="2231419242" sldId="261"/>
            <ac:picMk id="5" creationId="{6DA3379E-0A73-4013-8648-68824F8C9F77}"/>
          </ac:picMkLst>
        </pc:picChg>
        <pc:picChg chg="add mod">
          <ac:chgData name="羅艾多" userId="b0893f4a-1ab3-421a-ae62-c1be6f2bea4a" providerId="ADAL" clId="{1678334D-75BF-4AD9-A3F2-22BCB5C91F0E}" dt="2021-11-05T01:43:32.934" v="2507" actId="1076"/>
          <ac:picMkLst>
            <pc:docMk/>
            <pc:sldMk cId="2231419242" sldId="261"/>
            <ac:picMk id="7" creationId="{8926018A-88C5-4669-93B1-DEE44B815AD0}"/>
          </ac:picMkLst>
        </pc:picChg>
      </pc:sldChg>
      <pc:sldChg chg="addSp delSp modSp new mod setBg">
        <pc:chgData name="羅艾多" userId="b0893f4a-1ab3-421a-ae62-c1be6f2bea4a" providerId="ADAL" clId="{1678334D-75BF-4AD9-A3F2-22BCB5C91F0E}" dt="2021-11-05T02:20:37.334" v="2653" actId="26606"/>
        <pc:sldMkLst>
          <pc:docMk/>
          <pc:sldMk cId="1426004209" sldId="262"/>
        </pc:sldMkLst>
        <pc:spChg chg="mod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" creationId="{2C5FF327-F324-484E-BD9D-065AD327491C}"/>
          </ac:spMkLst>
        </pc:spChg>
        <pc:spChg chg="mod ord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3" creationId="{272FC420-D9C0-4281-8610-8D7717D3FD0D}"/>
          </ac:spMkLst>
        </pc:spChg>
        <pc:spChg chg="add del">
          <ac:chgData name="羅艾多" userId="b0893f4a-1ab3-421a-ae62-c1be6f2bea4a" providerId="ADAL" clId="{1678334D-75BF-4AD9-A3F2-22BCB5C91F0E}" dt="2021-11-05T01:56:37.349" v="2545" actId="26606"/>
          <ac:spMkLst>
            <pc:docMk/>
            <pc:sldMk cId="1426004209" sldId="262"/>
            <ac:spMk id="9" creationId="{F207E69B-0F6F-4D15-A988-616519F68BEF}"/>
          </ac:spMkLst>
        </pc:spChg>
        <pc:spChg chg="add del">
          <ac:chgData name="羅艾多" userId="b0893f4a-1ab3-421a-ae62-c1be6f2bea4a" providerId="ADAL" clId="{1678334D-75BF-4AD9-A3F2-22BCB5C91F0E}" dt="2021-11-05T01:56:37.349" v="2545" actId="26606"/>
          <ac:spMkLst>
            <pc:docMk/>
            <pc:sldMk cId="1426004209" sldId="262"/>
            <ac:spMk id="10" creationId="{24113C24-A97F-448E-BE2B-73E74A61D80A}"/>
          </ac:spMkLst>
        </pc:spChg>
        <pc:spChg chg="add del">
          <ac:chgData name="羅艾多" userId="b0893f4a-1ab3-421a-ae62-c1be6f2bea4a" providerId="ADAL" clId="{1678334D-75BF-4AD9-A3F2-22BCB5C91F0E}" dt="2021-11-05T01:56:37.349" v="2545" actId="26606"/>
          <ac:spMkLst>
            <pc:docMk/>
            <pc:sldMk cId="1426004209" sldId="262"/>
            <ac:spMk id="11" creationId="{D0EA43E2-C9E1-4415-824D-FC15F7E61EFB}"/>
          </ac:spMkLst>
        </pc:spChg>
        <pc:spChg chg="add del">
          <ac:chgData name="羅艾多" userId="b0893f4a-1ab3-421a-ae62-c1be6f2bea4a" providerId="ADAL" clId="{1678334D-75BF-4AD9-A3F2-22BCB5C91F0E}" dt="2021-11-05T01:56:33.915" v="2541" actId="26606"/>
          <ac:spMkLst>
            <pc:docMk/>
            <pc:sldMk cId="1426004209" sldId="262"/>
            <ac:spMk id="12" creationId="{90F35747-2822-4D06-BE10-CD33AC6B09C1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13" creationId="{4CFCD50F-4BF3-4733-BD42-5567080A7017}"/>
          </ac:spMkLst>
        </pc:spChg>
        <pc:spChg chg="add del">
          <ac:chgData name="羅艾多" userId="b0893f4a-1ab3-421a-ae62-c1be6f2bea4a" providerId="ADAL" clId="{1678334D-75BF-4AD9-A3F2-22BCB5C91F0E}" dt="2021-11-05T01:56:33.915" v="2541" actId="26606"/>
          <ac:spMkLst>
            <pc:docMk/>
            <pc:sldMk cId="1426004209" sldId="262"/>
            <ac:spMk id="14" creationId="{CC2C4466-5B1B-4361-B9D9-39ED9A8A3481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15" creationId="{97C2466A-2320-4205-BDC2-056CD8BC2C53}"/>
          </ac:spMkLst>
        </pc:spChg>
        <pc:spChg chg="add del">
          <ac:chgData name="羅艾多" userId="b0893f4a-1ab3-421a-ae62-c1be6f2bea4a" providerId="ADAL" clId="{1678334D-75BF-4AD9-A3F2-22BCB5C91F0E}" dt="2021-11-05T01:56:33.915" v="2541" actId="26606"/>
          <ac:spMkLst>
            <pc:docMk/>
            <pc:sldMk cId="1426004209" sldId="262"/>
            <ac:spMk id="16" creationId="{FD745DAE-5A8A-44FA-937C-CD65CF7AE696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17" creationId="{C24F77B6-3AFC-4981-A39A-15994073E10F}"/>
          </ac:spMkLst>
        </pc:spChg>
        <pc:spChg chg="add del">
          <ac:chgData name="羅艾多" userId="b0893f4a-1ab3-421a-ae62-c1be6f2bea4a" providerId="ADAL" clId="{1678334D-75BF-4AD9-A3F2-22BCB5C91F0E}" dt="2021-11-05T01:56:33.915" v="2541" actId="26606"/>
          <ac:spMkLst>
            <pc:docMk/>
            <pc:sldMk cId="1426004209" sldId="262"/>
            <ac:spMk id="18" creationId="{67696AA1-B1DD-4C75-9AC1-69EE9F65FF96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20" creationId="{B7D21A87-2874-4438-84BA-E02F7C632784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1" creationId="{4CFCD50F-4BF3-4733-BD42-5567080A7017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22" creationId="{0B0A69F5-520C-404C-9614-071AAE13870F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3" creationId="{97C2466A-2320-4205-BDC2-056CD8BC2C53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24" creationId="{54D683B1-E7B7-4AF5-8BF1-00757F13FBE1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5" creationId="{C24F77B6-3AFC-4981-A39A-15994073E10F}"/>
          </ac:spMkLst>
        </pc:spChg>
        <pc:spChg chg="add del">
          <ac:chgData name="羅艾多" userId="b0893f4a-1ab3-421a-ae62-c1be6f2bea4a" providerId="ADAL" clId="{1678334D-75BF-4AD9-A3F2-22BCB5C91F0E}" dt="2021-11-05T01:56:50.797" v="2547" actId="26606"/>
          <ac:spMkLst>
            <pc:docMk/>
            <pc:sldMk cId="1426004209" sldId="262"/>
            <ac:spMk id="26" creationId="{7B07ECB0-AC96-4F4F-AB0C-44EA1353CE09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8" creationId="{B7D21A87-2874-4438-84BA-E02F7C632784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29" creationId="{0B0A69F5-520C-404C-9614-071AAE13870F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30" creationId="{54D683B1-E7B7-4AF5-8BF1-00757F13FBE1}"/>
          </ac:spMkLst>
        </pc:spChg>
        <pc:spChg chg="add del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31" creationId="{7B07ECB0-AC96-4F4F-AB0C-44EA1353CE09}"/>
          </ac:spMkLst>
        </pc:spChg>
        <pc:spChg chg="add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36" creationId="{73B90B8B-F76B-4130-8370-38033EEACB93}"/>
          </ac:spMkLst>
        </pc:spChg>
        <pc:spChg chg="add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40" creationId="{91C67939-3FD0-4B45-8AA4-9FE55C7EE127}"/>
          </ac:spMkLst>
        </pc:spChg>
        <pc:spChg chg="add">
          <ac:chgData name="羅艾多" userId="b0893f4a-1ab3-421a-ae62-c1be6f2bea4a" providerId="ADAL" clId="{1678334D-75BF-4AD9-A3F2-22BCB5C91F0E}" dt="2021-11-05T02:20:37.334" v="2653" actId="26606"/>
          <ac:spMkLst>
            <pc:docMk/>
            <pc:sldMk cId="1426004209" sldId="262"/>
            <ac:spMk id="42" creationId="{0981A96A-A87C-4F87-845A-3B0A6529F543}"/>
          </ac:spMkLst>
        </pc:spChg>
        <pc:picChg chg="add mod ord">
          <ac:chgData name="羅艾多" userId="b0893f4a-1ab3-421a-ae62-c1be6f2bea4a" providerId="ADAL" clId="{1678334D-75BF-4AD9-A3F2-22BCB5C91F0E}" dt="2021-11-05T02:20:37.334" v="2653" actId="26606"/>
          <ac:picMkLst>
            <pc:docMk/>
            <pc:sldMk cId="1426004209" sldId="262"/>
            <ac:picMk id="5" creationId="{0DA8F5A7-C34D-45E5-9B47-025E20BE38DF}"/>
          </ac:picMkLst>
        </pc:picChg>
        <pc:picChg chg="add mod">
          <ac:chgData name="羅艾多" userId="b0893f4a-1ab3-421a-ae62-c1be6f2bea4a" providerId="ADAL" clId="{1678334D-75BF-4AD9-A3F2-22BCB5C91F0E}" dt="2021-11-05T02:20:37.334" v="2653" actId="26606"/>
          <ac:picMkLst>
            <pc:docMk/>
            <pc:sldMk cId="1426004209" sldId="262"/>
            <ac:picMk id="7" creationId="{83801EEF-8511-4B9A-8AD9-ED39B6C84BBD}"/>
          </ac:picMkLst>
        </pc:picChg>
        <pc:cxnChg chg="add del">
          <ac:chgData name="羅艾多" userId="b0893f4a-1ab3-421a-ae62-c1be6f2bea4a" providerId="ADAL" clId="{1678334D-75BF-4AD9-A3F2-22BCB5C91F0E}" dt="2021-11-05T01:56:50.797" v="2547" actId="26606"/>
          <ac:cxnSpMkLst>
            <pc:docMk/>
            <pc:sldMk cId="1426004209" sldId="262"/>
            <ac:cxnSpMk id="19" creationId="{E622A300-A12E-4C3D-A574-71AFFA8F2B51}"/>
          </ac:cxnSpMkLst>
        </pc:cxnChg>
        <pc:cxnChg chg="add del">
          <ac:chgData name="羅艾多" userId="b0893f4a-1ab3-421a-ae62-c1be6f2bea4a" providerId="ADAL" clId="{1678334D-75BF-4AD9-A3F2-22BCB5C91F0E}" dt="2021-11-05T02:20:37.334" v="2653" actId="26606"/>
          <ac:cxnSpMkLst>
            <pc:docMk/>
            <pc:sldMk cId="1426004209" sldId="262"/>
            <ac:cxnSpMk id="27" creationId="{E622A300-A12E-4C3D-A574-71AFFA8F2B51}"/>
          </ac:cxnSpMkLst>
        </pc:cxnChg>
        <pc:cxnChg chg="add">
          <ac:chgData name="羅艾多" userId="b0893f4a-1ab3-421a-ae62-c1be6f2bea4a" providerId="ADAL" clId="{1678334D-75BF-4AD9-A3F2-22BCB5C91F0E}" dt="2021-11-05T02:20:37.334" v="2653" actId="26606"/>
          <ac:cxnSpMkLst>
            <pc:docMk/>
            <pc:sldMk cId="1426004209" sldId="262"/>
            <ac:cxnSpMk id="38" creationId="{C2D93264-3FF9-4175-A7FA-F927F0F77AA0}"/>
          </ac:cxnSpMkLst>
        </pc:cxnChg>
      </pc:sldChg>
      <pc:sldChg chg="modSp new mod">
        <pc:chgData name="羅艾多" userId="b0893f4a-1ab3-421a-ae62-c1be6f2bea4a" providerId="ADAL" clId="{1678334D-75BF-4AD9-A3F2-22BCB5C91F0E}" dt="2021-11-05T01:26:08.768" v="1987" actId="20577"/>
        <pc:sldMkLst>
          <pc:docMk/>
          <pc:sldMk cId="2223485630" sldId="263"/>
        </pc:sldMkLst>
        <pc:spChg chg="mod">
          <ac:chgData name="羅艾多" userId="b0893f4a-1ab3-421a-ae62-c1be6f2bea4a" providerId="ADAL" clId="{1678334D-75BF-4AD9-A3F2-22BCB5C91F0E}" dt="2021-11-05T01:18:11.497" v="1511" actId="20577"/>
          <ac:spMkLst>
            <pc:docMk/>
            <pc:sldMk cId="2223485630" sldId="263"/>
            <ac:spMk id="2" creationId="{10B0FCA1-CA02-4CA6-8FE8-1635543C781E}"/>
          </ac:spMkLst>
        </pc:spChg>
        <pc:spChg chg="mod">
          <ac:chgData name="羅艾多" userId="b0893f4a-1ab3-421a-ae62-c1be6f2bea4a" providerId="ADAL" clId="{1678334D-75BF-4AD9-A3F2-22BCB5C91F0E}" dt="2021-11-05T01:26:08.768" v="1987" actId="20577"/>
          <ac:spMkLst>
            <pc:docMk/>
            <pc:sldMk cId="2223485630" sldId="263"/>
            <ac:spMk id="3" creationId="{5B8EC360-7F9B-4FE7-B05A-37EEC83FD24E}"/>
          </ac:spMkLst>
        </pc:spChg>
      </pc:sldChg>
      <pc:sldChg chg="modSp new del mod">
        <pc:chgData name="羅艾多" userId="b0893f4a-1ab3-421a-ae62-c1be6f2bea4a" providerId="ADAL" clId="{1678334D-75BF-4AD9-A3F2-22BCB5C91F0E}" dt="2021-11-05T01:40:08.909" v="2345" actId="2696"/>
        <pc:sldMkLst>
          <pc:docMk/>
          <pc:sldMk cId="62339455" sldId="264"/>
        </pc:sldMkLst>
        <pc:spChg chg="mod">
          <ac:chgData name="羅艾多" userId="b0893f4a-1ab3-421a-ae62-c1be6f2bea4a" providerId="ADAL" clId="{1678334D-75BF-4AD9-A3F2-22BCB5C91F0E}" dt="2021-11-05T01:18:38.385" v="1535" actId="20577"/>
          <ac:spMkLst>
            <pc:docMk/>
            <pc:sldMk cId="62339455" sldId="264"/>
            <ac:spMk id="2" creationId="{88F30911-8073-4632-9A93-36108966B9CD}"/>
          </ac:spMkLst>
        </pc:spChg>
        <pc:spChg chg="mod">
          <ac:chgData name="羅艾多" userId="b0893f4a-1ab3-421a-ae62-c1be6f2bea4a" providerId="ADAL" clId="{1678334D-75BF-4AD9-A3F2-22BCB5C91F0E}" dt="2021-11-05T01:39:44.620" v="2344" actId="20577"/>
          <ac:spMkLst>
            <pc:docMk/>
            <pc:sldMk cId="62339455" sldId="264"/>
            <ac:spMk id="3" creationId="{12D7FB03-EEF3-4A0C-9DF7-91160B47FB18}"/>
          </ac:spMkLst>
        </pc:spChg>
      </pc:sldChg>
      <pc:sldChg chg="addSp delSp modSp new mod setBg">
        <pc:chgData name="羅艾多" userId="b0893f4a-1ab3-421a-ae62-c1be6f2bea4a" providerId="ADAL" clId="{1678334D-75BF-4AD9-A3F2-22BCB5C91F0E}" dt="2021-11-05T01:32:59.407" v="2186" actId="26606"/>
        <pc:sldMkLst>
          <pc:docMk/>
          <pc:sldMk cId="2460590287" sldId="265"/>
        </pc:sldMkLst>
        <pc:spChg chg="mo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2" creationId="{D3069112-6C3C-44EA-9412-4EE868706B43}"/>
          </ac:spMkLst>
        </pc:spChg>
        <pc:spChg chg="mod or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3" creationId="{BF70AEB3-A626-4639-BE79-773C07510129}"/>
          </ac:spMkLst>
        </pc:spChg>
        <pc:spChg chg="add del">
          <ac:chgData name="羅艾多" userId="b0893f4a-1ab3-421a-ae62-c1be6f2bea4a" providerId="ADAL" clId="{1678334D-75BF-4AD9-A3F2-22BCB5C91F0E}" dt="2021-11-05T01:32:24.483" v="2179" actId="26606"/>
          <ac:spMkLst>
            <pc:docMk/>
            <pc:sldMk cId="2460590287" sldId="265"/>
            <ac:spMk id="71" creationId="{44CC594A-A820-450F-B363-C19201FCFEC6}"/>
          </ac:spMkLst>
        </pc:spChg>
        <pc:spChg chg="add del">
          <ac:chgData name="羅艾多" userId="b0893f4a-1ab3-421a-ae62-c1be6f2bea4a" providerId="ADAL" clId="{1678334D-75BF-4AD9-A3F2-22BCB5C91F0E}" dt="2021-11-05T01:32:24.483" v="2179" actId="26606"/>
          <ac:spMkLst>
            <pc:docMk/>
            <pc:sldMk cId="2460590287" sldId="265"/>
            <ac:spMk id="73" creationId="{59FAB3DA-E9ED-4574-ABCC-378BC0FF1BBC}"/>
          </ac:spMkLst>
        </pc:spChg>
        <pc:spChg chg="add del">
          <ac:chgData name="羅艾多" userId="b0893f4a-1ab3-421a-ae62-c1be6f2bea4a" providerId="ADAL" clId="{1678334D-75BF-4AD9-A3F2-22BCB5C91F0E}" dt="2021-11-05T01:32:24.483" v="2179" actId="26606"/>
          <ac:spMkLst>
            <pc:docMk/>
            <pc:sldMk cId="2460590287" sldId="265"/>
            <ac:spMk id="75" creationId="{53B8D6B0-55D6-48DC-86D8-FD95D5F118AB}"/>
          </ac:spMkLst>
        </pc:spChg>
        <pc:spChg chg="add del">
          <ac:chgData name="羅艾多" userId="b0893f4a-1ab3-421a-ae62-c1be6f2bea4a" providerId="ADAL" clId="{1678334D-75BF-4AD9-A3F2-22BCB5C91F0E}" dt="2021-11-05T01:32:59.399" v="2185" actId="26606"/>
          <ac:spMkLst>
            <pc:docMk/>
            <pc:sldMk cId="2460590287" sldId="265"/>
            <ac:spMk id="77" creationId="{24113C24-A97F-448E-BE2B-73E74A61D80A}"/>
          </ac:spMkLst>
        </pc:spChg>
        <pc:spChg chg="add del">
          <ac:chgData name="羅艾多" userId="b0893f4a-1ab3-421a-ae62-c1be6f2bea4a" providerId="ADAL" clId="{1678334D-75BF-4AD9-A3F2-22BCB5C91F0E}" dt="2021-11-05T01:32:59.399" v="2185" actId="26606"/>
          <ac:spMkLst>
            <pc:docMk/>
            <pc:sldMk cId="2460590287" sldId="265"/>
            <ac:spMk id="79" creationId="{D0EA43E2-C9E1-4415-824D-FC15F7E61EFB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83" creationId="{B7D21A87-2874-4438-84BA-E02F7C632784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85" creationId="{0B0A69F5-520C-404C-9614-071AAE13870F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87" creationId="{54D683B1-E7B7-4AF5-8BF1-00757F13FBE1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89" creationId="{7B07ECB0-AC96-4F4F-AB0C-44EA1353CE09}"/>
          </ac:spMkLst>
        </pc:spChg>
        <pc:spChg chg="add del">
          <ac:chgData name="羅艾多" userId="b0893f4a-1ab3-421a-ae62-c1be6f2bea4a" providerId="ADAL" clId="{1678334D-75BF-4AD9-A3F2-22BCB5C91F0E}" dt="2021-11-05T01:32:24.478" v="2178" actId="26606"/>
          <ac:spMkLst>
            <pc:docMk/>
            <pc:sldMk cId="2460590287" sldId="265"/>
            <ac:spMk id="135" creationId="{44CC594A-A820-450F-B363-C19201FCFEC6}"/>
          </ac:spMkLst>
        </pc:spChg>
        <pc:spChg chg="add del">
          <ac:chgData name="羅艾多" userId="b0893f4a-1ab3-421a-ae62-c1be6f2bea4a" providerId="ADAL" clId="{1678334D-75BF-4AD9-A3F2-22BCB5C91F0E}" dt="2021-11-05T01:32:24.478" v="2178" actId="26606"/>
          <ac:spMkLst>
            <pc:docMk/>
            <pc:sldMk cId="2460590287" sldId="265"/>
            <ac:spMk id="137" creationId="{59FAB3DA-E9ED-4574-ABCC-378BC0FF1BBC}"/>
          </ac:spMkLst>
        </pc:spChg>
        <pc:spChg chg="add del">
          <ac:chgData name="羅艾多" userId="b0893f4a-1ab3-421a-ae62-c1be6f2bea4a" providerId="ADAL" clId="{1678334D-75BF-4AD9-A3F2-22BCB5C91F0E}" dt="2021-11-05T01:32:24.478" v="2178" actId="26606"/>
          <ac:spMkLst>
            <pc:docMk/>
            <pc:sldMk cId="2460590287" sldId="265"/>
            <ac:spMk id="139" creationId="{53B8D6B0-55D6-48DC-86D8-FD95D5F118AB}"/>
          </ac:spMkLst>
        </pc:spChg>
        <pc:spChg chg="add del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28" creationId="{7EE378F3-9642-471B-8215-AA32884221B4}"/>
          </ac:spMkLst>
        </pc:spChg>
        <pc:spChg chg="add del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29" creationId="{26405F82-F7FB-4124-AE2B-3D69A007C129}"/>
          </ac:spMkLst>
        </pc:spChg>
        <pc:spChg chg="add del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30" creationId="{AAAE29FD-C3A6-46E4-BF94-132A4C4EE2E0}"/>
          </ac:spMkLst>
        </pc:spChg>
        <pc:spChg chg="add del">
          <ac:chgData name="羅艾多" userId="b0893f4a-1ab3-421a-ae62-c1be6f2bea4a" providerId="ADAL" clId="{1678334D-75BF-4AD9-A3F2-22BCB5C91F0E}" dt="2021-11-05T01:32:59.399" v="2185" actId="26606"/>
          <ac:spMkLst>
            <pc:docMk/>
            <pc:sldMk cId="2460590287" sldId="265"/>
            <ac:spMk id="1032" creationId="{F207E69B-0F6F-4D15-A988-616519F68BEF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34" creationId="{4CFCD50F-4BF3-4733-BD42-5567080A7017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35" creationId="{97C2466A-2320-4205-BDC2-056CD8BC2C53}"/>
          </ac:spMkLst>
        </pc:spChg>
        <pc:spChg chg="add">
          <ac:chgData name="羅艾多" userId="b0893f4a-1ab3-421a-ae62-c1be6f2bea4a" providerId="ADAL" clId="{1678334D-75BF-4AD9-A3F2-22BCB5C91F0E}" dt="2021-11-05T01:32:59.407" v="2186" actId="26606"/>
          <ac:spMkLst>
            <pc:docMk/>
            <pc:sldMk cId="2460590287" sldId="265"/>
            <ac:spMk id="1036" creationId="{C24F77B6-3AFC-4981-A39A-15994073E10F}"/>
          </ac:spMkLst>
        </pc:spChg>
        <pc:picChg chg="add mod">
          <ac:chgData name="羅艾多" userId="b0893f4a-1ab3-421a-ae62-c1be6f2bea4a" providerId="ADAL" clId="{1678334D-75BF-4AD9-A3F2-22BCB5C91F0E}" dt="2021-11-05T01:32:59.407" v="2186" actId="26606"/>
          <ac:picMkLst>
            <pc:docMk/>
            <pc:sldMk cId="2460590287" sldId="265"/>
            <ac:picMk id="4" creationId="{D1216362-CDB6-4E65-BAA4-1A858E677367}"/>
          </ac:picMkLst>
        </pc:picChg>
        <pc:picChg chg="add mod ord">
          <ac:chgData name="羅艾多" userId="b0893f4a-1ab3-421a-ae62-c1be6f2bea4a" providerId="ADAL" clId="{1678334D-75BF-4AD9-A3F2-22BCB5C91F0E}" dt="2021-11-05T01:32:59.407" v="2186" actId="26606"/>
          <ac:picMkLst>
            <pc:docMk/>
            <pc:sldMk cId="2460590287" sldId="265"/>
            <ac:picMk id="1026" creationId="{985F0ACF-B842-4E0A-912C-70304FADEC75}"/>
          </ac:picMkLst>
        </pc:picChg>
        <pc:cxnChg chg="add">
          <ac:chgData name="羅艾多" userId="b0893f4a-1ab3-421a-ae62-c1be6f2bea4a" providerId="ADAL" clId="{1678334D-75BF-4AD9-A3F2-22BCB5C91F0E}" dt="2021-11-05T01:32:59.407" v="2186" actId="26606"/>
          <ac:cxnSpMkLst>
            <pc:docMk/>
            <pc:sldMk cId="2460590287" sldId="265"/>
            <ac:cxnSpMk id="81" creationId="{E622A300-A12E-4C3D-A574-71AFFA8F2B51}"/>
          </ac:cxnSpMkLst>
        </pc:cxnChg>
      </pc:sldChg>
      <pc:sldChg chg="addSp modSp new mod setBg">
        <pc:chgData name="羅艾多" userId="b0893f4a-1ab3-421a-ae62-c1be6f2bea4a" providerId="ADAL" clId="{1678334D-75BF-4AD9-A3F2-22BCB5C91F0E}" dt="2021-11-05T02:06:23.474" v="2652" actId="114"/>
        <pc:sldMkLst>
          <pc:docMk/>
          <pc:sldMk cId="3760929655" sldId="266"/>
        </pc:sldMkLst>
        <pc:spChg chg="mo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2" creationId="{50B67DFA-CCAF-4A09-A300-522EE26EEE6E}"/>
          </ac:spMkLst>
        </pc:spChg>
        <pc:spChg chg="mod">
          <ac:chgData name="羅艾多" userId="b0893f4a-1ab3-421a-ae62-c1be6f2bea4a" providerId="ADAL" clId="{1678334D-75BF-4AD9-A3F2-22BCB5C91F0E}" dt="2021-11-05T02:06:23.474" v="2652" actId="114"/>
          <ac:spMkLst>
            <pc:docMk/>
            <pc:sldMk cId="3760929655" sldId="266"/>
            <ac:spMk id="3" creationId="{F3A6BA0A-360D-41F5-BE10-3E68BDCDE217}"/>
          </ac:spMkLst>
        </pc:spChg>
        <pc:spChg chg="ad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10" creationId="{4E4490D0-3672-446A-AC12-B4830333BDDD}"/>
          </ac:spMkLst>
        </pc:spChg>
        <pc:spChg chg="ad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12" creationId="{39CB82C2-DF65-4EC1-8280-F201D50F570B}"/>
          </ac:spMkLst>
        </pc:spChg>
        <pc:spChg chg="ad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16" creationId="{C4AAA502-5435-489E-9538-3A40E6C71461}"/>
          </ac:spMkLst>
        </pc:spChg>
        <pc:spChg chg="ad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20" creationId="{DE42378B-2E28-4810-8421-7A473A40E376}"/>
          </ac:spMkLst>
        </pc:spChg>
        <pc:spChg chg="add">
          <ac:chgData name="羅艾多" userId="b0893f4a-1ab3-421a-ae62-c1be6f2bea4a" providerId="ADAL" clId="{1678334D-75BF-4AD9-A3F2-22BCB5C91F0E}" dt="2021-11-05T02:01:21.432" v="2649" actId="26606"/>
          <ac:spMkLst>
            <pc:docMk/>
            <pc:sldMk cId="3760929655" sldId="266"/>
            <ac:spMk id="22" creationId="{0D91DD17-237F-4811-BC0E-128EB1BD7CFE}"/>
          </ac:spMkLst>
        </pc:spChg>
        <pc:picChg chg="add mod">
          <ac:chgData name="羅艾多" userId="b0893f4a-1ab3-421a-ae62-c1be6f2bea4a" providerId="ADAL" clId="{1678334D-75BF-4AD9-A3F2-22BCB5C91F0E}" dt="2021-11-05T02:01:21.432" v="2649" actId="26606"/>
          <ac:picMkLst>
            <pc:docMk/>
            <pc:sldMk cId="3760929655" sldId="266"/>
            <ac:picMk id="5" creationId="{61BE1CD3-E353-4A83-B1FA-93D36B6DABB7}"/>
          </ac:picMkLst>
        </pc:picChg>
        <pc:cxnChg chg="add">
          <ac:chgData name="羅艾多" userId="b0893f4a-1ab3-421a-ae62-c1be6f2bea4a" providerId="ADAL" clId="{1678334D-75BF-4AD9-A3F2-22BCB5C91F0E}" dt="2021-11-05T02:01:21.432" v="2649" actId="26606"/>
          <ac:cxnSpMkLst>
            <pc:docMk/>
            <pc:sldMk cId="3760929655" sldId="266"/>
            <ac:cxnSpMk id="14" creationId="{7E1D4427-852B-4B37-8E76-0E9F1810BA2A}"/>
          </ac:cxnSpMkLst>
        </pc:cxnChg>
        <pc:cxnChg chg="add">
          <ac:chgData name="羅艾多" userId="b0893f4a-1ab3-421a-ae62-c1be6f2bea4a" providerId="ADAL" clId="{1678334D-75BF-4AD9-A3F2-22BCB5C91F0E}" dt="2021-11-05T02:01:21.432" v="2649" actId="26606"/>
          <ac:cxnSpMkLst>
            <pc:docMk/>
            <pc:sldMk cId="3760929655" sldId="266"/>
            <ac:cxnSpMk id="18" creationId="{C9AC0290-4702-4519-B0F4-C2A46880997B}"/>
          </ac:cxnSpMkLst>
        </pc:cxnChg>
      </pc:sldChg>
      <pc:sldChg chg="addSp modSp new mod setBg">
        <pc:chgData name="羅艾多" userId="b0893f4a-1ab3-421a-ae62-c1be6f2bea4a" providerId="ADAL" clId="{1678334D-75BF-4AD9-A3F2-22BCB5C91F0E}" dt="2021-11-05T02:44:53.384" v="2799" actId="26606"/>
        <pc:sldMkLst>
          <pc:docMk/>
          <pc:sldMk cId="4263621625" sldId="267"/>
        </pc:sldMkLst>
        <pc:spChg chg="mod">
          <ac:chgData name="羅艾多" userId="b0893f4a-1ab3-421a-ae62-c1be6f2bea4a" providerId="ADAL" clId="{1678334D-75BF-4AD9-A3F2-22BCB5C91F0E}" dt="2021-11-05T02:44:53.384" v="2799" actId="26606"/>
          <ac:spMkLst>
            <pc:docMk/>
            <pc:sldMk cId="4263621625" sldId="267"/>
            <ac:spMk id="2" creationId="{F9E8CE15-8FD9-4DD5-97AD-4C1F70B603C9}"/>
          </ac:spMkLst>
        </pc:spChg>
        <pc:spChg chg="mod ord">
          <ac:chgData name="羅艾多" userId="b0893f4a-1ab3-421a-ae62-c1be6f2bea4a" providerId="ADAL" clId="{1678334D-75BF-4AD9-A3F2-22BCB5C91F0E}" dt="2021-11-05T02:44:53.384" v="2799" actId="26606"/>
          <ac:spMkLst>
            <pc:docMk/>
            <pc:sldMk cId="4263621625" sldId="267"/>
            <ac:spMk id="3" creationId="{3687A52B-B1D3-44C2-97C6-A97B0D59BA67}"/>
          </ac:spMkLst>
        </pc:spChg>
        <pc:spChg chg="add">
          <ac:chgData name="羅艾多" userId="b0893f4a-1ab3-421a-ae62-c1be6f2bea4a" providerId="ADAL" clId="{1678334D-75BF-4AD9-A3F2-22BCB5C91F0E}" dt="2021-11-05T02:44:53.384" v="2799" actId="26606"/>
          <ac:spMkLst>
            <pc:docMk/>
            <pc:sldMk cId="4263621625" sldId="267"/>
            <ac:spMk id="9" creationId="{52ABB703-2B0E-4C3B-B4A2-F3973548E561}"/>
          </ac:spMkLst>
        </pc:spChg>
        <pc:spChg chg="add">
          <ac:chgData name="羅艾多" userId="b0893f4a-1ab3-421a-ae62-c1be6f2bea4a" providerId="ADAL" clId="{1678334D-75BF-4AD9-A3F2-22BCB5C91F0E}" dt="2021-11-05T02:44:53.384" v="2799" actId="26606"/>
          <ac:spMkLst>
            <pc:docMk/>
            <pc:sldMk cId="4263621625" sldId="267"/>
            <ac:spMk id="13" creationId="{E95DA498-D9A2-4DA9-B9DA-B3776E08CF7E}"/>
          </ac:spMkLst>
        </pc:spChg>
        <pc:spChg chg="add">
          <ac:chgData name="羅艾多" userId="b0893f4a-1ab3-421a-ae62-c1be6f2bea4a" providerId="ADAL" clId="{1678334D-75BF-4AD9-A3F2-22BCB5C91F0E}" dt="2021-11-05T02:44:53.384" v="2799" actId="26606"/>
          <ac:spMkLst>
            <pc:docMk/>
            <pc:sldMk cId="4263621625" sldId="267"/>
            <ac:spMk id="15" creationId="{82A73093-4B9D-420D-B17E-52293703A1D4}"/>
          </ac:spMkLst>
        </pc:spChg>
        <pc:picChg chg="add mod">
          <ac:chgData name="羅艾多" userId="b0893f4a-1ab3-421a-ae62-c1be6f2bea4a" providerId="ADAL" clId="{1678334D-75BF-4AD9-A3F2-22BCB5C91F0E}" dt="2021-11-05T02:44:53.384" v="2799" actId="26606"/>
          <ac:picMkLst>
            <pc:docMk/>
            <pc:sldMk cId="4263621625" sldId="267"/>
            <ac:picMk id="4" creationId="{DE8EA1C1-36AF-44F1-A7DF-7B1E57ACE490}"/>
          </ac:picMkLst>
        </pc:picChg>
        <pc:cxnChg chg="add">
          <ac:chgData name="羅艾多" userId="b0893f4a-1ab3-421a-ae62-c1be6f2bea4a" providerId="ADAL" clId="{1678334D-75BF-4AD9-A3F2-22BCB5C91F0E}" dt="2021-11-05T02:44:53.384" v="2799" actId="26606"/>
          <ac:cxnSpMkLst>
            <pc:docMk/>
            <pc:sldMk cId="4263621625" sldId="267"/>
            <ac:cxnSpMk id="11" creationId="{9C21570E-E159-49A6-9891-FA397B7A92D3}"/>
          </ac:cxnSpMkLst>
        </pc:cxnChg>
      </pc:sldChg>
    </pc:docChg>
  </pc:docChgLst>
  <pc:docChgLst>
    <pc:chgData name="羅艾多" userId="b0893f4a-1ab3-421a-ae62-c1be6f2bea4a" providerId="ADAL" clId="{6EE49125-2263-4984-AEEC-87CEECBA05DE}"/>
    <pc:docChg chg="addSld delSld modSld">
      <pc:chgData name="羅艾多" userId="b0893f4a-1ab3-421a-ae62-c1be6f2bea4a" providerId="ADAL" clId="{6EE49125-2263-4984-AEEC-87CEECBA05DE}" dt="2021-11-26T04:58:04.688" v="71" actId="20577"/>
      <pc:docMkLst>
        <pc:docMk/>
      </pc:docMkLst>
      <pc:sldChg chg="modSp">
        <pc:chgData name="羅艾多" userId="b0893f4a-1ab3-421a-ae62-c1be6f2bea4a" providerId="ADAL" clId="{6EE49125-2263-4984-AEEC-87CEECBA05DE}" dt="2021-11-26T04:48:08.311" v="18" actId="20577"/>
        <pc:sldMkLst>
          <pc:docMk/>
          <pc:sldMk cId="2675624545" sldId="256"/>
        </pc:sldMkLst>
        <pc:spChg chg="mod">
          <ac:chgData name="羅艾多" userId="b0893f4a-1ab3-421a-ae62-c1be6f2bea4a" providerId="ADAL" clId="{6EE49125-2263-4984-AEEC-87CEECBA05DE}" dt="2021-11-26T04:48:08.311" v="18" actId="20577"/>
          <ac:spMkLst>
            <pc:docMk/>
            <pc:sldMk cId="2675624545" sldId="256"/>
            <ac:spMk id="3" creationId="{E93122CB-FA83-49C7-A5D2-BFD73CF6D5F0}"/>
          </ac:spMkLst>
        </pc:spChg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1603013574" sldId="264"/>
        </pc:sldMkLst>
      </pc:sldChg>
      <pc:sldChg chg="modSp mod">
        <pc:chgData name="羅艾多" userId="b0893f4a-1ab3-421a-ae62-c1be6f2bea4a" providerId="ADAL" clId="{6EE49125-2263-4984-AEEC-87CEECBA05DE}" dt="2021-11-26T04:58:04.688" v="71" actId="20577"/>
        <pc:sldMkLst>
          <pc:docMk/>
          <pc:sldMk cId="2460590287" sldId="265"/>
        </pc:sldMkLst>
        <pc:spChg chg="mod">
          <ac:chgData name="羅艾多" userId="b0893f4a-1ab3-421a-ae62-c1be6f2bea4a" providerId="ADAL" clId="{6EE49125-2263-4984-AEEC-87CEECBA05DE}" dt="2021-11-26T04:58:04.688" v="71" actId="20577"/>
          <ac:spMkLst>
            <pc:docMk/>
            <pc:sldMk cId="2460590287" sldId="265"/>
            <ac:spMk id="2" creationId="{D3069112-6C3C-44EA-9412-4EE868706B43}"/>
          </ac:spMkLst>
        </pc:spChg>
        <pc:spChg chg="mod">
          <ac:chgData name="羅艾多" userId="b0893f4a-1ab3-421a-ae62-c1be6f2bea4a" providerId="ADAL" clId="{6EE49125-2263-4984-AEEC-87CEECBA05DE}" dt="2021-11-26T04:55:43.216" v="46" actId="20577"/>
          <ac:spMkLst>
            <pc:docMk/>
            <pc:sldMk cId="2460590287" sldId="265"/>
            <ac:spMk id="3" creationId="{BF70AEB3-A626-4639-BE79-773C07510129}"/>
          </ac:spMkLst>
        </pc:spChg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4142041619" sldId="268"/>
        </pc:sldMkLst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611371940" sldId="269"/>
        </pc:sldMkLst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812567503" sldId="270"/>
        </pc:sldMkLst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2310670312" sldId="276"/>
        </pc:sldMkLst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1790944398" sldId="277"/>
        </pc:sldMkLst>
      </pc:sldChg>
      <pc:sldChg chg="del">
        <pc:chgData name="羅艾多" userId="b0893f4a-1ab3-421a-ae62-c1be6f2bea4a" providerId="ADAL" clId="{6EE49125-2263-4984-AEEC-87CEECBA05DE}" dt="2021-11-26T04:57:54.248" v="65" actId="47"/>
        <pc:sldMkLst>
          <pc:docMk/>
          <pc:sldMk cId="1469355257" sldId="278"/>
        </pc:sldMkLst>
      </pc:sldChg>
      <pc:sldChg chg="del">
        <pc:chgData name="羅艾多" userId="b0893f4a-1ab3-421a-ae62-c1be6f2bea4a" providerId="ADAL" clId="{6EE49125-2263-4984-AEEC-87CEECBA05DE}" dt="2021-11-26T04:57:54.287" v="66" actId="47"/>
        <pc:sldMkLst>
          <pc:docMk/>
          <pc:sldMk cId="1265098267" sldId="279"/>
        </pc:sldMkLst>
      </pc:sldChg>
      <pc:sldChg chg="new del">
        <pc:chgData name="羅艾多" userId="b0893f4a-1ab3-421a-ae62-c1be6f2bea4a" providerId="ADAL" clId="{6EE49125-2263-4984-AEEC-87CEECBA05DE}" dt="2021-11-26T04:52:04.209" v="21" actId="2696"/>
        <pc:sldMkLst>
          <pc:docMk/>
          <pc:sldMk cId="1172719136" sldId="280"/>
        </pc:sldMkLst>
      </pc:sldChg>
      <pc:sldChg chg="modSp add mod">
        <pc:chgData name="羅艾多" userId="b0893f4a-1ab3-421a-ae62-c1be6f2bea4a" providerId="ADAL" clId="{6EE49125-2263-4984-AEEC-87CEECBA05DE}" dt="2021-11-26T04:52:13.640" v="35" actId="20577"/>
        <pc:sldMkLst>
          <pc:docMk/>
          <pc:sldMk cId="1971088271" sldId="281"/>
        </pc:sldMkLst>
        <pc:spChg chg="mod">
          <ac:chgData name="羅艾多" userId="b0893f4a-1ab3-421a-ae62-c1be6f2bea4a" providerId="ADAL" clId="{6EE49125-2263-4984-AEEC-87CEECBA05DE}" dt="2021-11-26T04:52:13.640" v="35" actId="20577"/>
          <ac:spMkLst>
            <pc:docMk/>
            <pc:sldMk cId="1971088271" sldId="281"/>
            <ac:spMk id="3" creationId="{7AFF0D95-908D-465D-8D53-4A813259802D}"/>
          </ac:spMkLst>
        </pc:spChg>
      </pc:sldChg>
      <pc:sldChg chg="modSp add del mod">
        <pc:chgData name="羅艾多" userId="b0893f4a-1ab3-421a-ae62-c1be6f2bea4a" providerId="ADAL" clId="{6EE49125-2263-4984-AEEC-87CEECBA05DE}" dt="2021-11-26T04:57:39.553" v="64" actId="2696"/>
        <pc:sldMkLst>
          <pc:docMk/>
          <pc:sldMk cId="1062131305" sldId="282"/>
        </pc:sldMkLst>
        <pc:spChg chg="mod">
          <ac:chgData name="羅艾多" userId="b0893f4a-1ab3-421a-ae62-c1be6f2bea4a" providerId="ADAL" clId="{6EE49125-2263-4984-AEEC-87CEECBA05DE}" dt="2021-11-26T04:56:00.655" v="54" actId="20577"/>
          <ac:spMkLst>
            <pc:docMk/>
            <pc:sldMk cId="1062131305" sldId="282"/>
            <ac:spMk id="2" creationId="{D3069112-6C3C-44EA-9412-4EE868706B43}"/>
          </ac:spMkLst>
        </pc:spChg>
        <pc:spChg chg="mod">
          <ac:chgData name="羅艾多" userId="b0893f4a-1ab3-421a-ae62-c1be6f2bea4a" providerId="ADAL" clId="{6EE49125-2263-4984-AEEC-87CEECBA05DE}" dt="2021-11-26T04:57:34.344" v="63" actId="20577"/>
          <ac:spMkLst>
            <pc:docMk/>
            <pc:sldMk cId="1062131305" sldId="282"/>
            <ac:spMk id="3" creationId="{BF70AEB3-A626-4639-BE79-773C0751012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481BD-5AF3-470C-95DB-A5DF5DF903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79EA63-D03F-41AD-A1BE-ADE4B321F4A6}">
      <dgm:prSet/>
      <dgm:spPr/>
      <dgm:t>
        <a:bodyPr/>
        <a:lstStyle/>
        <a:p>
          <a:r>
            <a:rPr lang="en-US" dirty="0"/>
            <a:t>Variable:</a:t>
          </a:r>
        </a:p>
      </dgm:t>
    </dgm:pt>
    <dgm:pt modelId="{F2F6D495-87B7-471C-BA8D-CD52D217C2F4}" type="parTrans" cxnId="{5963B50C-AB83-40C7-8F6B-4F0951BB8A03}">
      <dgm:prSet/>
      <dgm:spPr/>
      <dgm:t>
        <a:bodyPr/>
        <a:lstStyle/>
        <a:p>
          <a:endParaRPr lang="en-US"/>
        </a:p>
      </dgm:t>
    </dgm:pt>
    <dgm:pt modelId="{82861F4F-B16D-4F71-BA4B-BD714CAA515A}" type="sibTrans" cxnId="{5963B50C-AB83-40C7-8F6B-4F0951BB8A03}">
      <dgm:prSet/>
      <dgm:spPr/>
      <dgm:t>
        <a:bodyPr/>
        <a:lstStyle/>
        <a:p>
          <a:endParaRPr lang="en-US"/>
        </a:p>
      </dgm:t>
    </dgm:pt>
    <dgm:pt modelId="{E5A30367-A909-48E9-B0AD-A8618885007D}">
      <dgm:prSet/>
      <dgm:spPr/>
      <dgm:t>
        <a:bodyPr/>
        <a:lstStyle/>
        <a:p>
          <a:pPr algn="just"/>
          <a:r>
            <a:rPr lang="en-US" dirty="0"/>
            <a:t>Location in memory (RAM).</a:t>
          </a:r>
        </a:p>
      </dgm:t>
    </dgm:pt>
    <dgm:pt modelId="{ED9B7274-64A1-4F36-9F75-52AB1F742E7E}" type="parTrans" cxnId="{F87D68F8-3DC4-499C-9330-D64756C665C0}">
      <dgm:prSet/>
      <dgm:spPr/>
      <dgm:t>
        <a:bodyPr/>
        <a:lstStyle/>
        <a:p>
          <a:endParaRPr lang="en-US"/>
        </a:p>
      </dgm:t>
    </dgm:pt>
    <dgm:pt modelId="{4A1F55EC-C0F2-4288-95E9-3EF88FEB1A6E}" type="sibTrans" cxnId="{F87D68F8-3DC4-499C-9330-D64756C665C0}">
      <dgm:prSet/>
      <dgm:spPr/>
      <dgm:t>
        <a:bodyPr/>
        <a:lstStyle/>
        <a:p>
          <a:endParaRPr lang="en-US"/>
        </a:p>
      </dgm:t>
    </dgm:pt>
    <dgm:pt modelId="{501B270C-5367-4064-BBF3-56361FAA7D23}">
      <dgm:prSet/>
      <dgm:spPr/>
      <dgm:t>
        <a:bodyPr/>
        <a:lstStyle/>
        <a:p>
          <a:pPr algn="just"/>
          <a:r>
            <a:rPr lang="en-US" dirty="0"/>
            <a:t>Can be of any type (int, bool, float, etc.).</a:t>
          </a:r>
        </a:p>
      </dgm:t>
    </dgm:pt>
    <dgm:pt modelId="{51DD27E4-D1C0-4D2D-A8D5-FF9FE3781587}" type="parTrans" cxnId="{21A1A5F9-9653-44D0-9EAE-EF2D66C2DFD0}">
      <dgm:prSet/>
      <dgm:spPr/>
      <dgm:t>
        <a:bodyPr/>
        <a:lstStyle/>
        <a:p>
          <a:endParaRPr lang="en-US"/>
        </a:p>
      </dgm:t>
    </dgm:pt>
    <dgm:pt modelId="{7606FAE1-2BF4-4CEB-8B89-D00357E010FB}" type="sibTrans" cxnId="{21A1A5F9-9653-44D0-9EAE-EF2D66C2DFD0}">
      <dgm:prSet/>
      <dgm:spPr/>
      <dgm:t>
        <a:bodyPr/>
        <a:lstStyle/>
        <a:p>
          <a:endParaRPr lang="en-US"/>
        </a:p>
      </dgm:t>
    </dgm:pt>
    <dgm:pt modelId="{53D5632E-889A-45AC-9D5B-04D17B97AB9F}">
      <dgm:prSet/>
      <dgm:spPr/>
      <dgm:t>
        <a:bodyPr/>
        <a:lstStyle/>
        <a:p>
          <a:r>
            <a:rPr lang="en-US"/>
            <a:t>Expressions:</a:t>
          </a:r>
        </a:p>
      </dgm:t>
    </dgm:pt>
    <dgm:pt modelId="{60410488-7115-449D-8EFE-EEC8F6ABE11C}" type="parTrans" cxnId="{C816BB24-04A4-49E2-86CC-D602D9987016}">
      <dgm:prSet/>
      <dgm:spPr/>
      <dgm:t>
        <a:bodyPr/>
        <a:lstStyle/>
        <a:p>
          <a:endParaRPr lang="en-US"/>
        </a:p>
      </dgm:t>
    </dgm:pt>
    <dgm:pt modelId="{6396CB17-C0F6-4D97-8A97-940638B1C92A}" type="sibTrans" cxnId="{C816BB24-04A4-49E2-86CC-D602D9987016}">
      <dgm:prSet/>
      <dgm:spPr/>
      <dgm:t>
        <a:bodyPr/>
        <a:lstStyle/>
        <a:p>
          <a:endParaRPr lang="en-US"/>
        </a:p>
      </dgm:t>
    </dgm:pt>
    <dgm:pt modelId="{6DE29B47-D8B4-425F-855A-6EEF206789C0}">
      <dgm:prSet/>
      <dgm:spPr/>
      <dgm:t>
        <a:bodyPr/>
        <a:lstStyle/>
        <a:p>
          <a:pPr algn="just"/>
          <a:r>
            <a:rPr lang="en-US" dirty="0"/>
            <a:t>Operations to be executed.</a:t>
          </a:r>
        </a:p>
      </dgm:t>
    </dgm:pt>
    <dgm:pt modelId="{BBDF63DC-8C6F-4800-87DB-DBC47889683D}" type="parTrans" cxnId="{0C688E4F-91FB-433B-A264-A83C60B63F23}">
      <dgm:prSet/>
      <dgm:spPr/>
      <dgm:t>
        <a:bodyPr/>
        <a:lstStyle/>
        <a:p>
          <a:endParaRPr lang="en-US"/>
        </a:p>
      </dgm:t>
    </dgm:pt>
    <dgm:pt modelId="{3B0F5647-2144-43BE-BDFE-4194261F3161}" type="sibTrans" cxnId="{0C688E4F-91FB-433B-A264-A83C60B63F23}">
      <dgm:prSet/>
      <dgm:spPr/>
      <dgm:t>
        <a:bodyPr/>
        <a:lstStyle/>
        <a:p>
          <a:endParaRPr lang="en-US"/>
        </a:p>
      </dgm:t>
    </dgm:pt>
    <dgm:pt modelId="{06643DA3-CEA8-4874-A989-7355D66B1346}">
      <dgm:prSet/>
      <dgm:spPr/>
      <dgm:t>
        <a:bodyPr/>
        <a:lstStyle/>
        <a:p>
          <a:pPr algn="just"/>
          <a:r>
            <a:rPr lang="en-US" dirty="0"/>
            <a:t>Can include variables and/or constants.</a:t>
          </a:r>
        </a:p>
      </dgm:t>
    </dgm:pt>
    <dgm:pt modelId="{D4C945DB-1F9D-4DE8-BDA7-ED58CFC9A045}" type="parTrans" cxnId="{757A7509-D4CE-46B5-9E32-80F3D72E781E}">
      <dgm:prSet/>
      <dgm:spPr/>
      <dgm:t>
        <a:bodyPr/>
        <a:lstStyle/>
        <a:p>
          <a:endParaRPr lang="en-US"/>
        </a:p>
      </dgm:t>
    </dgm:pt>
    <dgm:pt modelId="{091DB13D-4AD6-4196-86ED-E25C9CD1BD91}" type="sibTrans" cxnId="{757A7509-D4CE-46B5-9E32-80F3D72E781E}">
      <dgm:prSet/>
      <dgm:spPr/>
      <dgm:t>
        <a:bodyPr/>
        <a:lstStyle/>
        <a:p>
          <a:endParaRPr lang="en-US"/>
        </a:p>
      </dgm:t>
    </dgm:pt>
    <dgm:pt modelId="{E1A12DEE-03A5-44DF-A866-C8988A33F5B9}" type="pres">
      <dgm:prSet presAssocID="{8C1481BD-5AF3-470C-95DB-A5DF5DF903AB}" presName="Name0" presStyleCnt="0">
        <dgm:presLayoutVars>
          <dgm:dir/>
          <dgm:animLvl val="lvl"/>
          <dgm:resizeHandles val="exact"/>
        </dgm:presLayoutVars>
      </dgm:prSet>
      <dgm:spPr/>
    </dgm:pt>
    <dgm:pt modelId="{CF8612C1-1400-4AD6-8BFF-A9F9EEDE60AA}" type="pres">
      <dgm:prSet presAssocID="{B379EA63-D03F-41AD-A1BE-ADE4B321F4A6}" presName="composite" presStyleCnt="0"/>
      <dgm:spPr/>
    </dgm:pt>
    <dgm:pt modelId="{A01FEBED-7913-43C3-B1BC-25644972D823}" type="pres">
      <dgm:prSet presAssocID="{B379EA63-D03F-41AD-A1BE-ADE4B321F4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9F4350-CC1F-4654-8ECC-3E67D27DF678}" type="pres">
      <dgm:prSet presAssocID="{B379EA63-D03F-41AD-A1BE-ADE4B321F4A6}" presName="desTx" presStyleLbl="alignAccFollowNode1" presStyleIdx="0" presStyleCnt="2">
        <dgm:presLayoutVars>
          <dgm:bulletEnabled val="1"/>
        </dgm:presLayoutVars>
      </dgm:prSet>
      <dgm:spPr/>
    </dgm:pt>
    <dgm:pt modelId="{5274470A-7F26-4D21-A412-4DEE0A6ABBA4}" type="pres">
      <dgm:prSet presAssocID="{82861F4F-B16D-4F71-BA4B-BD714CAA515A}" presName="space" presStyleCnt="0"/>
      <dgm:spPr/>
    </dgm:pt>
    <dgm:pt modelId="{46D6A28D-DAB0-442F-8C69-A8FD1DFD6378}" type="pres">
      <dgm:prSet presAssocID="{53D5632E-889A-45AC-9D5B-04D17B97AB9F}" presName="composite" presStyleCnt="0"/>
      <dgm:spPr/>
    </dgm:pt>
    <dgm:pt modelId="{4F3BEBB8-39CE-4833-9199-D7AEB7E30DE5}" type="pres">
      <dgm:prSet presAssocID="{53D5632E-889A-45AC-9D5B-04D17B97AB9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E2DD2DC-82F1-4F64-936B-1D3764ECC1A8}" type="pres">
      <dgm:prSet presAssocID="{53D5632E-889A-45AC-9D5B-04D17B97AB9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57A7509-D4CE-46B5-9E32-80F3D72E781E}" srcId="{53D5632E-889A-45AC-9D5B-04D17B97AB9F}" destId="{06643DA3-CEA8-4874-A989-7355D66B1346}" srcOrd="1" destOrd="0" parTransId="{D4C945DB-1F9D-4DE8-BDA7-ED58CFC9A045}" sibTransId="{091DB13D-4AD6-4196-86ED-E25C9CD1BD91}"/>
    <dgm:cxn modelId="{5963B50C-AB83-40C7-8F6B-4F0951BB8A03}" srcId="{8C1481BD-5AF3-470C-95DB-A5DF5DF903AB}" destId="{B379EA63-D03F-41AD-A1BE-ADE4B321F4A6}" srcOrd="0" destOrd="0" parTransId="{F2F6D495-87B7-471C-BA8D-CD52D217C2F4}" sibTransId="{82861F4F-B16D-4F71-BA4B-BD714CAA515A}"/>
    <dgm:cxn modelId="{C816BB24-04A4-49E2-86CC-D602D9987016}" srcId="{8C1481BD-5AF3-470C-95DB-A5DF5DF903AB}" destId="{53D5632E-889A-45AC-9D5B-04D17B97AB9F}" srcOrd="1" destOrd="0" parTransId="{60410488-7115-449D-8EFE-EEC8F6ABE11C}" sibTransId="{6396CB17-C0F6-4D97-8A97-940638B1C92A}"/>
    <dgm:cxn modelId="{B4B41C63-D259-47E3-85DA-A1430B161927}" type="presOf" srcId="{06643DA3-CEA8-4874-A989-7355D66B1346}" destId="{0E2DD2DC-82F1-4F64-936B-1D3764ECC1A8}" srcOrd="0" destOrd="1" presId="urn:microsoft.com/office/officeart/2005/8/layout/hList1"/>
    <dgm:cxn modelId="{3471424A-814D-4BCE-BF5D-EFE663A70520}" type="presOf" srcId="{501B270C-5367-4064-BBF3-56361FAA7D23}" destId="{339F4350-CC1F-4654-8ECC-3E67D27DF678}" srcOrd="0" destOrd="1" presId="urn:microsoft.com/office/officeart/2005/8/layout/hList1"/>
    <dgm:cxn modelId="{0C688E4F-91FB-433B-A264-A83C60B63F23}" srcId="{53D5632E-889A-45AC-9D5B-04D17B97AB9F}" destId="{6DE29B47-D8B4-425F-855A-6EEF206789C0}" srcOrd="0" destOrd="0" parTransId="{BBDF63DC-8C6F-4800-87DB-DBC47889683D}" sibTransId="{3B0F5647-2144-43BE-BDFE-4194261F3161}"/>
    <dgm:cxn modelId="{FE528A50-50E8-4653-91C6-D741F0C7CA1C}" type="presOf" srcId="{B379EA63-D03F-41AD-A1BE-ADE4B321F4A6}" destId="{A01FEBED-7913-43C3-B1BC-25644972D823}" srcOrd="0" destOrd="0" presId="urn:microsoft.com/office/officeart/2005/8/layout/hList1"/>
    <dgm:cxn modelId="{6CB5B071-E647-41D7-A323-9EB65C97F957}" type="presOf" srcId="{6DE29B47-D8B4-425F-855A-6EEF206789C0}" destId="{0E2DD2DC-82F1-4F64-936B-1D3764ECC1A8}" srcOrd="0" destOrd="0" presId="urn:microsoft.com/office/officeart/2005/8/layout/hList1"/>
    <dgm:cxn modelId="{A3FC82A5-511D-44AD-A2A1-7048E9907089}" type="presOf" srcId="{8C1481BD-5AF3-470C-95DB-A5DF5DF903AB}" destId="{E1A12DEE-03A5-44DF-A866-C8988A33F5B9}" srcOrd="0" destOrd="0" presId="urn:microsoft.com/office/officeart/2005/8/layout/hList1"/>
    <dgm:cxn modelId="{FDA8BCE7-6648-4819-81C8-7C008F0CDA1F}" type="presOf" srcId="{53D5632E-889A-45AC-9D5B-04D17B97AB9F}" destId="{4F3BEBB8-39CE-4833-9199-D7AEB7E30DE5}" srcOrd="0" destOrd="0" presId="urn:microsoft.com/office/officeart/2005/8/layout/hList1"/>
    <dgm:cxn modelId="{DF6611F7-60CD-4642-9122-DB6FAFBD6601}" type="presOf" srcId="{E5A30367-A909-48E9-B0AD-A8618885007D}" destId="{339F4350-CC1F-4654-8ECC-3E67D27DF678}" srcOrd="0" destOrd="0" presId="urn:microsoft.com/office/officeart/2005/8/layout/hList1"/>
    <dgm:cxn modelId="{F87D68F8-3DC4-499C-9330-D64756C665C0}" srcId="{B379EA63-D03F-41AD-A1BE-ADE4B321F4A6}" destId="{E5A30367-A909-48E9-B0AD-A8618885007D}" srcOrd="0" destOrd="0" parTransId="{ED9B7274-64A1-4F36-9F75-52AB1F742E7E}" sibTransId="{4A1F55EC-C0F2-4288-95E9-3EF88FEB1A6E}"/>
    <dgm:cxn modelId="{21A1A5F9-9653-44D0-9EAE-EF2D66C2DFD0}" srcId="{B379EA63-D03F-41AD-A1BE-ADE4B321F4A6}" destId="{501B270C-5367-4064-BBF3-56361FAA7D23}" srcOrd="1" destOrd="0" parTransId="{51DD27E4-D1C0-4D2D-A8D5-FF9FE3781587}" sibTransId="{7606FAE1-2BF4-4CEB-8B89-D00357E010FB}"/>
    <dgm:cxn modelId="{B4FF7E9E-6372-4F01-B29F-A35775D9D9D3}" type="presParOf" srcId="{E1A12DEE-03A5-44DF-A866-C8988A33F5B9}" destId="{CF8612C1-1400-4AD6-8BFF-A9F9EEDE60AA}" srcOrd="0" destOrd="0" presId="urn:microsoft.com/office/officeart/2005/8/layout/hList1"/>
    <dgm:cxn modelId="{01EB6F6E-325F-4935-BE95-22D7A455479D}" type="presParOf" srcId="{CF8612C1-1400-4AD6-8BFF-A9F9EEDE60AA}" destId="{A01FEBED-7913-43C3-B1BC-25644972D823}" srcOrd="0" destOrd="0" presId="urn:microsoft.com/office/officeart/2005/8/layout/hList1"/>
    <dgm:cxn modelId="{AF8F2A9A-A867-4510-9DDD-A5A6A45F7F7F}" type="presParOf" srcId="{CF8612C1-1400-4AD6-8BFF-A9F9EEDE60AA}" destId="{339F4350-CC1F-4654-8ECC-3E67D27DF678}" srcOrd="1" destOrd="0" presId="urn:microsoft.com/office/officeart/2005/8/layout/hList1"/>
    <dgm:cxn modelId="{3A4F2CBE-4569-491F-AB39-15B0752AF592}" type="presParOf" srcId="{E1A12DEE-03A5-44DF-A866-C8988A33F5B9}" destId="{5274470A-7F26-4D21-A412-4DEE0A6ABBA4}" srcOrd="1" destOrd="0" presId="urn:microsoft.com/office/officeart/2005/8/layout/hList1"/>
    <dgm:cxn modelId="{EB24DC4A-F786-4FAF-B7FC-79B9F71BB3F0}" type="presParOf" srcId="{E1A12DEE-03A5-44DF-A866-C8988A33F5B9}" destId="{46D6A28D-DAB0-442F-8C69-A8FD1DFD6378}" srcOrd="2" destOrd="0" presId="urn:microsoft.com/office/officeart/2005/8/layout/hList1"/>
    <dgm:cxn modelId="{6A4F2525-152E-4615-ACA5-9B76B1FDB16D}" type="presParOf" srcId="{46D6A28D-DAB0-442F-8C69-A8FD1DFD6378}" destId="{4F3BEBB8-39CE-4833-9199-D7AEB7E30DE5}" srcOrd="0" destOrd="0" presId="urn:microsoft.com/office/officeart/2005/8/layout/hList1"/>
    <dgm:cxn modelId="{7DB451A2-86CA-4A6A-8F05-C03F6E4261F8}" type="presParOf" srcId="{46D6A28D-DAB0-442F-8C69-A8FD1DFD6378}" destId="{0E2DD2DC-82F1-4F64-936B-1D3764ECC1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B116D-A596-4734-8FDD-3A5EB8AC218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B2417F-5A16-450A-87D6-DD3C48B1523E}">
      <dgm:prSet/>
      <dgm:spPr/>
      <dgm:t>
        <a:bodyPr/>
        <a:lstStyle/>
        <a:p>
          <a:pPr>
            <a:defRPr b="1"/>
          </a:pPr>
          <a:r>
            <a:rPr lang="en-US"/>
            <a:t>Concatenation:</a:t>
          </a:r>
        </a:p>
      </dgm:t>
    </dgm:pt>
    <dgm:pt modelId="{FD81ABEA-FE95-4E5E-9965-A2B0C1A7ECEE}" type="parTrans" cxnId="{1949D499-E05D-48A6-9AEC-C0F3B9DC7162}">
      <dgm:prSet/>
      <dgm:spPr/>
      <dgm:t>
        <a:bodyPr/>
        <a:lstStyle/>
        <a:p>
          <a:endParaRPr lang="en-US"/>
        </a:p>
      </dgm:t>
    </dgm:pt>
    <dgm:pt modelId="{18EC982D-0E3F-48ED-990C-AC246CA878B4}" type="sibTrans" cxnId="{1949D499-E05D-48A6-9AEC-C0F3B9DC7162}">
      <dgm:prSet/>
      <dgm:spPr/>
      <dgm:t>
        <a:bodyPr/>
        <a:lstStyle/>
        <a:p>
          <a:endParaRPr lang="en-US"/>
        </a:p>
      </dgm:t>
    </dgm:pt>
    <dgm:pt modelId="{25EE43A9-E2A3-4D1E-B2CF-EBACE13FD7A5}">
      <dgm:prSet/>
      <dgm:spPr/>
      <dgm:t>
        <a:bodyPr/>
        <a:lstStyle/>
        <a:p>
          <a:r>
            <a:rPr lang="en-US"/>
            <a:t>‘A’ + ‘B’ -&gt; ‘AB’</a:t>
          </a:r>
        </a:p>
      </dgm:t>
    </dgm:pt>
    <dgm:pt modelId="{23806985-B525-4251-ABB7-F2FACAC50755}" type="parTrans" cxnId="{94A3E044-5751-427C-A203-D23AEDC57E0A}">
      <dgm:prSet/>
      <dgm:spPr/>
      <dgm:t>
        <a:bodyPr/>
        <a:lstStyle/>
        <a:p>
          <a:endParaRPr lang="en-US"/>
        </a:p>
      </dgm:t>
    </dgm:pt>
    <dgm:pt modelId="{2502B913-B118-451E-8136-62EC5723FEA6}" type="sibTrans" cxnId="{94A3E044-5751-427C-A203-D23AEDC57E0A}">
      <dgm:prSet/>
      <dgm:spPr/>
      <dgm:t>
        <a:bodyPr/>
        <a:lstStyle/>
        <a:p>
          <a:endParaRPr lang="en-US"/>
        </a:p>
      </dgm:t>
    </dgm:pt>
    <dgm:pt modelId="{3D8BC476-D8B4-4911-955A-7E171B9C5B86}">
      <dgm:prSet/>
      <dgm:spPr/>
      <dgm:t>
        <a:bodyPr/>
        <a:lstStyle/>
        <a:p>
          <a:pPr>
            <a:defRPr b="1"/>
          </a:pPr>
          <a:r>
            <a:rPr lang="en-US"/>
            <a:t>Indexing:</a:t>
          </a:r>
        </a:p>
      </dgm:t>
    </dgm:pt>
    <dgm:pt modelId="{279508EC-7966-480B-A999-62663EEA4C3F}" type="parTrans" cxnId="{63EA2B4B-03C7-4D1F-A69C-E17EE1390FD5}">
      <dgm:prSet/>
      <dgm:spPr/>
      <dgm:t>
        <a:bodyPr/>
        <a:lstStyle/>
        <a:p>
          <a:endParaRPr lang="en-US"/>
        </a:p>
      </dgm:t>
    </dgm:pt>
    <dgm:pt modelId="{C1EE85A4-BAF8-46AB-8153-A3E9FD5821F1}" type="sibTrans" cxnId="{63EA2B4B-03C7-4D1F-A69C-E17EE1390FD5}">
      <dgm:prSet/>
      <dgm:spPr/>
      <dgm:t>
        <a:bodyPr/>
        <a:lstStyle/>
        <a:p>
          <a:endParaRPr lang="en-US"/>
        </a:p>
      </dgm:t>
    </dgm:pt>
    <dgm:pt modelId="{AB07132E-0806-4A65-A71A-282EDF214969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en-US" dirty="0"/>
            <a:t>Zero-index.</a:t>
          </a:r>
        </a:p>
      </dgm:t>
    </dgm:pt>
    <dgm:pt modelId="{66D1ACE3-2D61-459A-9832-3E37B9858509}" type="parTrans" cxnId="{3F9D355D-B396-4A01-8CFE-FE6F8A83EAC8}">
      <dgm:prSet/>
      <dgm:spPr/>
      <dgm:t>
        <a:bodyPr/>
        <a:lstStyle/>
        <a:p>
          <a:endParaRPr lang="en-US"/>
        </a:p>
      </dgm:t>
    </dgm:pt>
    <dgm:pt modelId="{35F35543-B4DF-4AA0-84C8-24C4EBD549F4}" type="sibTrans" cxnId="{3F9D355D-B396-4A01-8CFE-FE6F8A83EAC8}">
      <dgm:prSet/>
      <dgm:spPr/>
      <dgm:t>
        <a:bodyPr/>
        <a:lstStyle/>
        <a:p>
          <a:endParaRPr lang="en-US"/>
        </a:p>
      </dgm:t>
    </dgm:pt>
    <dgm:pt modelId="{A0D544F1-4277-4284-B7F9-F27747DA6FB5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n-US" dirty="0"/>
            <a:t>Each character in the sequence (string) has a zero-based index.</a:t>
          </a:r>
        </a:p>
      </dgm:t>
    </dgm:pt>
    <dgm:pt modelId="{FFFE0297-4353-4B46-9369-B84AED3AC462}" type="parTrans" cxnId="{DB498427-A06B-46D5-A323-339FEE706CA5}">
      <dgm:prSet/>
      <dgm:spPr/>
      <dgm:t>
        <a:bodyPr/>
        <a:lstStyle/>
        <a:p>
          <a:endParaRPr lang="en-US"/>
        </a:p>
      </dgm:t>
    </dgm:pt>
    <dgm:pt modelId="{50DA9D85-9FF0-4979-8B27-63A0DC266D88}" type="sibTrans" cxnId="{DB498427-A06B-46D5-A323-339FEE706CA5}">
      <dgm:prSet/>
      <dgm:spPr/>
      <dgm:t>
        <a:bodyPr/>
        <a:lstStyle/>
        <a:p>
          <a:endParaRPr lang="en-US"/>
        </a:p>
      </dgm:t>
    </dgm:pt>
    <dgm:pt modelId="{28CFAFFB-7B4A-42FC-A596-A2E16FF0D5F8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en-US" dirty="0"/>
            <a:t>Negative indexing.</a:t>
          </a:r>
        </a:p>
      </dgm:t>
    </dgm:pt>
    <dgm:pt modelId="{8CF79B5E-91D0-4966-9F45-7EA21F666C77}" type="parTrans" cxnId="{51293C3B-46B9-4CED-8538-C9B07A1AC6EE}">
      <dgm:prSet/>
      <dgm:spPr/>
      <dgm:t>
        <a:bodyPr/>
        <a:lstStyle/>
        <a:p>
          <a:endParaRPr lang="en-US"/>
        </a:p>
      </dgm:t>
    </dgm:pt>
    <dgm:pt modelId="{ABCD25E4-CB74-407F-8243-E83A050C620A}" type="sibTrans" cxnId="{51293C3B-46B9-4CED-8538-C9B07A1AC6EE}">
      <dgm:prSet/>
      <dgm:spPr/>
      <dgm:t>
        <a:bodyPr/>
        <a:lstStyle/>
        <a:p>
          <a:endParaRPr lang="en-US"/>
        </a:p>
      </dgm:t>
    </dgm:pt>
    <dgm:pt modelId="{4B76E5D2-58E2-4400-8697-9FF733895C65}">
      <dgm:prSet/>
      <dgm:spPr/>
      <dgm:t>
        <a:bodyPr/>
        <a:lstStyle/>
        <a:p>
          <a:pPr>
            <a:defRPr b="1"/>
          </a:pPr>
          <a:r>
            <a:rPr lang="en-US"/>
            <a:t>Slice:</a:t>
          </a:r>
        </a:p>
      </dgm:t>
    </dgm:pt>
    <dgm:pt modelId="{B95BBED9-3B57-4711-A6FB-058946DC1BFC}" type="parTrans" cxnId="{ADA0515F-1FE5-4AE9-9AF4-BD600B4F04F5}">
      <dgm:prSet/>
      <dgm:spPr/>
      <dgm:t>
        <a:bodyPr/>
        <a:lstStyle/>
        <a:p>
          <a:endParaRPr lang="en-US"/>
        </a:p>
      </dgm:t>
    </dgm:pt>
    <dgm:pt modelId="{07AD626C-FD6D-4D7D-B2EE-7DEB4DE785EF}" type="sibTrans" cxnId="{ADA0515F-1FE5-4AE9-9AF4-BD600B4F04F5}">
      <dgm:prSet/>
      <dgm:spPr/>
      <dgm:t>
        <a:bodyPr/>
        <a:lstStyle/>
        <a:p>
          <a:endParaRPr lang="en-US"/>
        </a:p>
      </dgm:t>
    </dgm:pt>
    <dgm:pt modelId="{CF2CCFE6-F9B1-413C-AD92-24DA01431AE7}">
      <dgm:prSet/>
      <dgm:spPr/>
      <dgm:t>
        <a:bodyPr/>
        <a:lstStyle/>
        <a:p>
          <a:pPr algn="just"/>
          <a:r>
            <a:rPr lang="en-US" dirty="0"/>
            <a:t>Gets a piece (slice) of the sequence (string).</a:t>
          </a:r>
        </a:p>
      </dgm:t>
    </dgm:pt>
    <dgm:pt modelId="{B13A94A7-6D3A-4FF5-B301-975389E5ED5F}" type="parTrans" cxnId="{DB62B221-66FB-4DFC-88E2-AEF51EE319E2}">
      <dgm:prSet/>
      <dgm:spPr/>
      <dgm:t>
        <a:bodyPr/>
        <a:lstStyle/>
        <a:p>
          <a:endParaRPr lang="en-US"/>
        </a:p>
      </dgm:t>
    </dgm:pt>
    <dgm:pt modelId="{7EBB5415-E813-49AE-9E5A-53D05C0A92ED}" type="sibTrans" cxnId="{DB62B221-66FB-4DFC-88E2-AEF51EE319E2}">
      <dgm:prSet/>
      <dgm:spPr/>
      <dgm:t>
        <a:bodyPr/>
        <a:lstStyle/>
        <a:p>
          <a:endParaRPr lang="en-US"/>
        </a:p>
      </dgm:t>
    </dgm:pt>
    <dgm:pt modelId="{0CC6B97A-0C9C-43DD-9703-EF76F8D86BE8}" type="pres">
      <dgm:prSet presAssocID="{E02B116D-A596-4734-8FDD-3A5EB8AC2181}" presName="root" presStyleCnt="0">
        <dgm:presLayoutVars>
          <dgm:dir/>
          <dgm:resizeHandles val="exact"/>
        </dgm:presLayoutVars>
      </dgm:prSet>
      <dgm:spPr/>
    </dgm:pt>
    <dgm:pt modelId="{248FAC12-559E-42D5-B522-998F612023E1}" type="pres">
      <dgm:prSet presAssocID="{EDB2417F-5A16-450A-87D6-DD3C48B1523E}" presName="compNode" presStyleCnt="0"/>
      <dgm:spPr/>
    </dgm:pt>
    <dgm:pt modelId="{D3FD8561-35B4-4072-8358-3FFF423A5680}" type="pres">
      <dgm:prSet presAssocID="{EDB2417F-5A16-450A-87D6-DD3C48B152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6B618F6F-F867-450F-A200-AFE75CE19D13}" type="pres">
      <dgm:prSet presAssocID="{EDB2417F-5A16-450A-87D6-DD3C48B1523E}" presName="iconSpace" presStyleCnt="0"/>
      <dgm:spPr/>
    </dgm:pt>
    <dgm:pt modelId="{CE02A998-B15A-4678-B59E-194A9C09C52F}" type="pres">
      <dgm:prSet presAssocID="{EDB2417F-5A16-450A-87D6-DD3C48B1523E}" presName="parTx" presStyleLbl="revTx" presStyleIdx="0" presStyleCnt="6">
        <dgm:presLayoutVars>
          <dgm:chMax val="0"/>
          <dgm:chPref val="0"/>
        </dgm:presLayoutVars>
      </dgm:prSet>
      <dgm:spPr/>
    </dgm:pt>
    <dgm:pt modelId="{BCACAC4E-05A6-4A71-A069-35AC89F88790}" type="pres">
      <dgm:prSet presAssocID="{EDB2417F-5A16-450A-87D6-DD3C48B1523E}" presName="txSpace" presStyleCnt="0"/>
      <dgm:spPr/>
    </dgm:pt>
    <dgm:pt modelId="{359C1704-E5E9-4E26-8A9B-859AC56B3F38}" type="pres">
      <dgm:prSet presAssocID="{EDB2417F-5A16-450A-87D6-DD3C48B1523E}" presName="desTx" presStyleLbl="revTx" presStyleIdx="1" presStyleCnt="6">
        <dgm:presLayoutVars/>
      </dgm:prSet>
      <dgm:spPr/>
    </dgm:pt>
    <dgm:pt modelId="{9B417559-5A92-4928-ACA2-67BF6B3D15D7}" type="pres">
      <dgm:prSet presAssocID="{18EC982D-0E3F-48ED-990C-AC246CA878B4}" presName="sibTrans" presStyleCnt="0"/>
      <dgm:spPr/>
    </dgm:pt>
    <dgm:pt modelId="{88F2660A-E640-4A04-BD90-A8618AF1D4B7}" type="pres">
      <dgm:prSet presAssocID="{3D8BC476-D8B4-4911-955A-7E171B9C5B86}" presName="compNode" presStyleCnt="0"/>
      <dgm:spPr/>
    </dgm:pt>
    <dgm:pt modelId="{CAD4E56D-F1C1-4578-BDE6-F0747B1F8BC5}" type="pres">
      <dgm:prSet presAssocID="{3D8BC476-D8B4-4911-955A-7E171B9C5B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8535311-5B88-4FF4-8E86-A66850BA5ADA}" type="pres">
      <dgm:prSet presAssocID="{3D8BC476-D8B4-4911-955A-7E171B9C5B86}" presName="iconSpace" presStyleCnt="0"/>
      <dgm:spPr/>
    </dgm:pt>
    <dgm:pt modelId="{85AC99DE-60F0-4DAB-BC6B-543F109A8985}" type="pres">
      <dgm:prSet presAssocID="{3D8BC476-D8B4-4911-955A-7E171B9C5B86}" presName="parTx" presStyleLbl="revTx" presStyleIdx="2" presStyleCnt="6">
        <dgm:presLayoutVars>
          <dgm:chMax val="0"/>
          <dgm:chPref val="0"/>
        </dgm:presLayoutVars>
      </dgm:prSet>
      <dgm:spPr/>
    </dgm:pt>
    <dgm:pt modelId="{4013C58A-C80F-48DD-950A-CDA46ED00CC1}" type="pres">
      <dgm:prSet presAssocID="{3D8BC476-D8B4-4911-955A-7E171B9C5B86}" presName="txSpace" presStyleCnt="0"/>
      <dgm:spPr/>
    </dgm:pt>
    <dgm:pt modelId="{46A658CF-3A1F-405B-8930-6B463C499550}" type="pres">
      <dgm:prSet presAssocID="{3D8BC476-D8B4-4911-955A-7E171B9C5B86}" presName="desTx" presStyleLbl="revTx" presStyleIdx="3" presStyleCnt="6">
        <dgm:presLayoutVars/>
      </dgm:prSet>
      <dgm:spPr/>
    </dgm:pt>
    <dgm:pt modelId="{FA908BAB-602C-4B5F-961D-8502CD4B0CCA}" type="pres">
      <dgm:prSet presAssocID="{C1EE85A4-BAF8-46AB-8153-A3E9FD5821F1}" presName="sibTrans" presStyleCnt="0"/>
      <dgm:spPr/>
    </dgm:pt>
    <dgm:pt modelId="{26097B08-AF86-4B97-A58E-75AD686185D1}" type="pres">
      <dgm:prSet presAssocID="{4B76E5D2-58E2-4400-8697-9FF733895C65}" presName="compNode" presStyleCnt="0"/>
      <dgm:spPr/>
    </dgm:pt>
    <dgm:pt modelId="{AC3AA041-16ED-4D9B-B983-0B0FF934D29D}" type="pres">
      <dgm:prSet presAssocID="{4B76E5D2-58E2-4400-8697-9FF733895C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F5368E89-B2FA-4329-9B9B-61A2252AA8C3}" type="pres">
      <dgm:prSet presAssocID="{4B76E5D2-58E2-4400-8697-9FF733895C65}" presName="iconSpace" presStyleCnt="0"/>
      <dgm:spPr/>
    </dgm:pt>
    <dgm:pt modelId="{E656007B-31EC-40D0-863C-248C6723985C}" type="pres">
      <dgm:prSet presAssocID="{4B76E5D2-58E2-4400-8697-9FF733895C65}" presName="parTx" presStyleLbl="revTx" presStyleIdx="4" presStyleCnt="6">
        <dgm:presLayoutVars>
          <dgm:chMax val="0"/>
          <dgm:chPref val="0"/>
        </dgm:presLayoutVars>
      </dgm:prSet>
      <dgm:spPr/>
    </dgm:pt>
    <dgm:pt modelId="{FA1D80D1-8544-43B8-B350-770FEA5452C6}" type="pres">
      <dgm:prSet presAssocID="{4B76E5D2-58E2-4400-8697-9FF733895C65}" presName="txSpace" presStyleCnt="0"/>
      <dgm:spPr/>
    </dgm:pt>
    <dgm:pt modelId="{77667BB0-A2DD-4F30-90AD-2E9EC16F68E7}" type="pres">
      <dgm:prSet presAssocID="{4B76E5D2-58E2-4400-8697-9FF733895C65}" presName="desTx" presStyleLbl="revTx" presStyleIdx="5" presStyleCnt="6">
        <dgm:presLayoutVars/>
      </dgm:prSet>
      <dgm:spPr/>
    </dgm:pt>
  </dgm:ptLst>
  <dgm:cxnLst>
    <dgm:cxn modelId="{9C0AE000-14F3-4B1B-940B-D2DBCA2B6A7E}" type="presOf" srcId="{E02B116D-A596-4734-8FDD-3A5EB8AC2181}" destId="{0CC6B97A-0C9C-43DD-9703-EF76F8D86BE8}" srcOrd="0" destOrd="0" presId="urn:microsoft.com/office/officeart/2018/2/layout/IconLabelDescriptionList"/>
    <dgm:cxn modelId="{DB62B221-66FB-4DFC-88E2-AEF51EE319E2}" srcId="{4B76E5D2-58E2-4400-8697-9FF733895C65}" destId="{CF2CCFE6-F9B1-413C-AD92-24DA01431AE7}" srcOrd="0" destOrd="0" parTransId="{B13A94A7-6D3A-4FF5-B301-975389E5ED5F}" sibTransId="{7EBB5415-E813-49AE-9E5A-53D05C0A92ED}"/>
    <dgm:cxn modelId="{AC7D8C24-746A-47A7-A292-7284E174A93A}" type="presOf" srcId="{28CFAFFB-7B4A-42FC-A596-A2E16FF0D5F8}" destId="{46A658CF-3A1F-405B-8930-6B463C499550}" srcOrd="0" destOrd="2" presId="urn:microsoft.com/office/officeart/2018/2/layout/IconLabelDescriptionList"/>
    <dgm:cxn modelId="{DB498427-A06B-46D5-A323-339FEE706CA5}" srcId="{3D8BC476-D8B4-4911-955A-7E171B9C5B86}" destId="{A0D544F1-4277-4284-B7F9-F27747DA6FB5}" srcOrd="1" destOrd="0" parTransId="{FFFE0297-4353-4B46-9369-B84AED3AC462}" sibTransId="{50DA9D85-9FF0-4979-8B27-63A0DC266D88}"/>
    <dgm:cxn modelId="{E5D67530-5432-4697-A0BB-D62381BAF876}" type="presOf" srcId="{A0D544F1-4277-4284-B7F9-F27747DA6FB5}" destId="{46A658CF-3A1F-405B-8930-6B463C499550}" srcOrd="0" destOrd="1" presId="urn:microsoft.com/office/officeart/2018/2/layout/IconLabelDescriptionList"/>
    <dgm:cxn modelId="{51293C3B-46B9-4CED-8538-C9B07A1AC6EE}" srcId="{3D8BC476-D8B4-4911-955A-7E171B9C5B86}" destId="{28CFAFFB-7B4A-42FC-A596-A2E16FF0D5F8}" srcOrd="2" destOrd="0" parTransId="{8CF79B5E-91D0-4966-9F45-7EA21F666C77}" sibTransId="{ABCD25E4-CB74-407F-8243-E83A050C620A}"/>
    <dgm:cxn modelId="{3F9D355D-B396-4A01-8CFE-FE6F8A83EAC8}" srcId="{3D8BC476-D8B4-4911-955A-7E171B9C5B86}" destId="{AB07132E-0806-4A65-A71A-282EDF214969}" srcOrd="0" destOrd="0" parTransId="{66D1ACE3-2D61-459A-9832-3E37B9858509}" sibTransId="{35F35543-B4DF-4AA0-84C8-24C4EBD549F4}"/>
    <dgm:cxn modelId="{ADA0515F-1FE5-4AE9-9AF4-BD600B4F04F5}" srcId="{E02B116D-A596-4734-8FDD-3A5EB8AC2181}" destId="{4B76E5D2-58E2-4400-8697-9FF733895C65}" srcOrd="2" destOrd="0" parTransId="{B95BBED9-3B57-4711-A6FB-058946DC1BFC}" sibTransId="{07AD626C-FD6D-4D7D-B2EE-7DEB4DE785EF}"/>
    <dgm:cxn modelId="{94A3E044-5751-427C-A203-D23AEDC57E0A}" srcId="{EDB2417F-5A16-450A-87D6-DD3C48B1523E}" destId="{25EE43A9-E2A3-4D1E-B2CF-EBACE13FD7A5}" srcOrd="0" destOrd="0" parTransId="{23806985-B525-4251-ABB7-F2FACAC50755}" sibTransId="{2502B913-B118-451E-8136-62EC5723FEA6}"/>
    <dgm:cxn modelId="{63EA2B4B-03C7-4D1F-A69C-E17EE1390FD5}" srcId="{E02B116D-A596-4734-8FDD-3A5EB8AC2181}" destId="{3D8BC476-D8B4-4911-955A-7E171B9C5B86}" srcOrd="1" destOrd="0" parTransId="{279508EC-7966-480B-A999-62663EEA4C3F}" sibTransId="{C1EE85A4-BAF8-46AB-8153-A3E9FD5821F1}"/>
    <dgm:cxn modelId="{8F433377-57BD-454B-9AF6-573DBEF107B0}" type="presOf" srcId="{4B76E5D2-58E2-4400-8697-9FF733895C65}" destId="{E656007B-31EC-40D0-863C-248C6723985C}" srcOrd="0" destOrd="0" presId="urn:microsoft.com/office/officeart/2018/2/layout/IconLabelDescriptionList"/>
    <dgm:cxn modelId="{90EE8C81-66F4-418A-9478-556D45AA1E21}" type="presOf" srcId="{CF2CCFE6-F9B1-413C-AD92-24DA01431AE7}" destId="{77667BB0-A2DD-4F30-90AD-2E9EC16F68E7}" srcOrd="0" destOrd="0" presId="urn:microsoft.com/office/officeart/2018/2/layout/IconLabelDescriptionList"/>
    <dgm:cxn modelId="{1949D499-E05D-48A6-9AEC-C0F3B9DC7162}" srcId="{E02B116D-A596-4734-8FDD-3A5EB8AC2181}" destId="{EDB2417F-5A16-450A-87D6-DD3C48B1523E}" srcOrd="0" destOrd="0" parTransId="{FD81ABEA-FE95-4E5E-9965-A2B0C1A7ECEE}" sibTransId="{18EC982D-0E3F-48ED-990C-AC246CA878B4}"/>
    <dgm:cxn modelId="{B1900CBD-B34F-419F-A112-F765189BF6AA}" type="presOf" srcId="{25EE43A9-E2A3-4D1E-B2CF-EBACE13FD7A5}" destId="{359C1704-E5E9-4E26-8A9B-859AC56B3F38}" srcOrd="0" destOrd="0" presId="urn:microsoft.com/office/officeart/2018/2/layout/IconLabelDescriptionList"/>
    <dgm:cxn modelId="{0F2D47C0-FC25-4744-A67B-CC17F6588AE9}" type="presOf" srcId="{AB07132E-0806-4A65-A71A-282EDF214969}" destId="{46A658CF-3A1F-405B-8930-6B463C499550}" srcOrd="0" destOrd="0" presId="urn:microsoft.com/office/officeart/2018/2/layout/IconLabelDescriptionList"/>
    <dgm:cxn modelId="{FFDDFDCF-8B53-424D-8F20-108A7E0D7AFA}" type="presOf" srcId="{EDB2417F-5A16-450A-87D6-DD3C48B1523E}" destId="{CE02A998-B15A-4678-B59E-194A9C09C52F}" srcOrd="0" destOrd="0" presId="urn:microsoft.com/office/officeart/2018/2/layout/IconLabelDescriptionList"/>
    <dgm:cxn modelId="{E03CF9EF-3DB4-4C50-AB1B-3857745AACE5}" type="presOf" srcId="{3D8BC476-D8B4-4911-955A-7E171B9C5B86}" destId="{85AC99DE-60F0-4DAB-BC6B-543F109A8985}" srcOrd="0" destOrd="0" presId="urn:microsoft.com/office/officeart/2018/2/layout/IconLabelDescriptionList"/>
    <dgm:cxn modelId="{DEA2E920-2188-4E3E-8924-FF3515C344B1}" type="presParOf" srcId="{0CC6B97A-0C9C-43DD-9703-EF76F8D86BE8}" destId="{248FAC12-559E-42D5-B522-998F612023E1}" srcOrd="0" destOrd="0" presId="urn:microsoft.com/office/officeart/2018/2/layout/IconLabelDescriptionList"/>
    <dgm:cxn modelId="{1B7FF8AA-AD8D-4544-A293-0D303EE3D907}" type="presParOf" srcId="{248FAC12-559E-42D5-B522-998F612023E1}" destId="{D3FD8561-35B4-4072-8358-3FFF423A5680}" srcOrd="0" destOrd="0" presId="urn:microsoft.com/office/officeart/2018/2/layout/IconLabelDescriptionList"/>
    <dgm:cxn modelId="{35D50220-9F76-48FA-A051-372919376ABF}" type="presParOf" srcId="{248FAC12-559E-42D5-B522-998F612023E1}" destId="{6B618F6F-F867-450F-A200-AFE75CE19D13}" srcOrd="1" destOrd="0" presId="urn:microsoft.com/office/officeart/2018/2/layout/IconLabelDescriptionList"/>
    <dgm:cxn modelId="{259408C7-6242-4D2F-9975-A7B4AD0D383B}" type="presParOf" srcId="{248FAC12-559E-42D5-B522-998F612023E1}" destId="{CE02A998-B15A-4678-B59E-194A9C09C52F}" srcOrd="2" destOrd="0" presId="urn:microsoft.com/office/officeart/2018/2/layout/IconLabelDescriptionList"/>
    <dgm:cxn modelId="{4E59B623-2FFD-4CDA-8BB7-9654ABABB2F4}" type="presParOf" srcId="{248FAC12-559E-42D5-B522-998F612023E1}" destId="{BCACAC4E-05A6-4A71-A069-35AC89F88790}" srcOrd="3" destOrd="0" presId="urn:microsoft.com/office/officeart/2018/2/layout/IconLabelDescriptionList"/>
    <dgm:cxn modelId="{7150123A-AE70-49F3-A138-DAC9F62DE66A}" type="presParOf" srcId="{248FAC12-559E-42D5-B522-998F612023E1}" destId="{359C1704-E5E9-4E26-8A9B-859AC56B3F38}" srcOrd="4" destOrd="0" presId="urn:microsoft.com/office/officeart/2018/2/layout/IconLabelDescriptionList"/>
    <dgm:cxn modelId="{AA60EC82-E370-4910-88AA-E50C361B6973}" type="presParOf" srcId="{0CC6B97A-0C9C-43DD-9703-EF76F8D86BE8}" destId="{9B417559-5A92-4928-ACA2-67BF6B3D15D7}" srcOrd="1" destOrd="0" presId="urn:microsoft.com/office/officeart/2018/2/layout/IconLabelDescriptionList"/>
    <dgm:cxn modelId="{4426519E-C046-4955-BFD2-7B5F906DAD76}" type="presParOf" srcId="{0CC6B97A-0C9C-43DD-9703-EF76F8D86BE8}" destId="{88F2660A-E640-4A04-BD90-A8618AF1D4B7}" srcOrd="2" destOrd="0" presId="urn:microsoft.com/office/officeart/2018/2/layout/IconLabelDescriptionList"/>
    <dgm:cxn modelId="{054F57C6-EC68-4BC5-91C6-F161810D04AB}" type="presParOf" srcId="{88F2660A-E640-4A04-BD90-A8618AF1D4B7}" destId="{CAD4E56D-F1C1-4578-BDE6-F0747B1F8BC5}" srcOrd="0" destOrd="0" presId="urn:microsoft.com/office/officeart/2018/2/layout/IconLabelDescriptionList"/>
    <dgm:cxn modelId="{5A752A6A-D148-4A86-8E71-18D4058EF078}" type="presParOf" srcId="{88F2660A-E640-4A04-BD90-A8618AF1D4B7}" destId="{28535311-5B88-4FF4-8E86-A66850BA5ADA}" srcOrd="1" destOrd="0" presId="urn:microsoft.com/office/officeart/2018/2/layout/IconLabelDescriptionList"/>
    <dgm:cxn modelId="{E18383D3-39F7-4507-A134-D16506E7CDDA}" type="presParOf" srcId="{88F2660A-E640-4A04-BD90-A8618AF1D4B7}" destId="{85AC99DE-60F0-4DAB-BC6B-543F109A8985}" srcOrd="2" destOrd="0" presId="urn:microsoft.com/office/officeart/2018/2/layout/IconLabelDescriptionList"/>
    <dgm:cxn modelId="{E3C10DD0-FD41-4BE6-9E9B-6DB5233A8C9C}" type="presParOf" srcId="{88F2660A-E640-4A04-BD90-A8618AF1D4B7}" destId="{4013C58A-C80F-48DD-950A-CDA46ED00CC1}" srcOrd="3" destOrd="0" presId="urn:microsoft.com/office/officeart/2018/2/layout/IconLabelDescriptionList"/>
    <dgm:cxn modelId="{4E758E27-0FA8-4D16-9C4A-51AC41EE3E24}" type="presParOf" srcId="{88F2660A-E640-4A04-BD90-A8618AF1D4B7}" destId="{46A658CF-3A1F-405B-8930-6B463C499550}" srcOrd="4" destOrd="0" presId="urn:microsoft.com/office/officeart/2018/2/layout/IconLabelDescriptionList"/>
    <dgm:cxn modelId="{BD000B81-DF75-4C82-BC72-13AF782BA149}" type="presParOf" srcId="{0CC6B97A-0C9C-43DD-9703-EF76F8D86BE8}" destId="{FA908BAB-602C-4B5F-961D-8502CD4B0CCA}" srcOrd="3" destOrd="0" presId="urn:microsoft.com/office/officeart/2018/2/layout/IconLabelDescriptionList"/>
    <dgm:cxn modelId="{A7242197-5AF0-4F0C-93E7-FA88750C792B}" type="presParOf" srcId="{0CC6B97A-0C9C-43DD-9703-EF76F8D86BE8}" destId="{26097B08-AF86-4B97-A58E-75AD686185D1}" srcOrd="4" destOrd="0" presId="urn:microsoft.com/office/officeart/2018/2/layout/IconLabelDescriptionList"/>
    <dgm:cxn modelId="{A1311B88-1F11-4900-89A1-D64520B1B98A}" type="presParOf" srcId="{26097B08-AF86-4B97-A58E-75AD686185D1}" destId="{AC3AA041-16ED-4D9B-B983-0B0FF934D29D}" srcOrd="0" destOrd="0" presId="urn:microsoft.com/office/officeart/2018/2/layout/IconLabelDescriptionList"/>
    <dgm:cxn modelId="{2584AFFD-7AFB-4DB7-841D-3858DC6A79D4}" type="presParOf" srcId="{26097B08-AF86-4B97-A58E-75AD686185D1}" destId="{F5368E89-B2FA-4329-9B9B-61A2252AA8C3}" srcOrd="1" destOrd="0" presId="urn:microsoft.com/office/officeart/2018/2/layout/IconLabelDescriptionList"/>
    <dgm:cxn modelId="{B495E080-87AC-4119-8DD0-EC72ADB2B68F}" type="presParOf" srcId="{26097B08-AF86-4B97-A58E-75AD686185D1}" destId="{E656007B-31EC-40D0-863C-248C6723985C}" srcOrd="2" destOrd="0" presId="urn:microsoft.com/office/officeart/2018/2/layout/IconLabelDescriptionList"/>
    <dgm:cxn modelId="{113A2B3A-18D6-4A72-A095-2BA8BA267776}" type="presParOf" srcId="{26097B08-AF86-4B97-A58E-75AD686185D1}" destId="{FA1D80D1-8544-43B8-B350-770FEA5452C6}" srcOrd="3" destOrd="0" presId="urn:microsoft.com/office/officeart/2018/2/layout/IconLabelDescriptionList"/>
    <dgm:cxn modelId="{A4A48369-179D-4944-863A-17B057A649CE}" type="presParOf" srcId="{26097B08-AF86-4B97-A58E-75AD686185D1}" destId="{77667BB0-A2DD-4F30-90AD-2E9EC16F68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FEBED-7913-43C3-B1BC-25644972D823}">
      <dsp:nvSpPr>
        <dsp:cNvPr id="0" name=""/>
        <dsp:cNvSpPr/>
      </dsp:nvSpPr>
      <dsp:spPr>
        <a:xfrm>
          <a:off x="44" y="125610"/>
          <a:ext cx="4246743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Variable:</a:t>
          </a:r>
        </a:p>
      </dsp:txBody>
      <dsp:txXfrm>
        <a:off x="44" y="125610"/>
        <a:ext cx="4246743" cy="921600"/>
      </dsp:txXfrm>
    </dsp:sp>
    <dsp:sp modelId="{339F4350-CC1F-4654-8ECC-3E67D27DF678}">
      <dsp:nvSpPr>
        <dsp:cNvPr id="0" name=""/>
        <dsp:cNvSpPr/>
      </dsp:nvSpPr>
      <dsp:spPr>
        <a:xfrm>
          <a:off x="44" y="1047210"/>
          <a:ext cx="4246743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Location in memory (RAM).</a:t>
          </a:r>
        </a:p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 be of any type (int, bool, float, etc.).</a:t>
          </a:r>
        </a:p>
      </dsp:txBody>
      <dsp:txXfrm>
        <a:off x="44" y="1047210"/>
        <a:ext cx="4246743" cy="2327760"/>
      </dsp:txXfrm>
    </dsp:sp>
    <dsp:sp modelId="{4F3BEBB8-39CE-4833-9199-D7AEB7E30DE5}">
      <dsp:nvSpPr>
        <dsp:cNvPr id="0" name=""/>
        <dsp:cNvSpPr/>
      </dsp:nvSpPr>
      <dsp:spPr>
        <a:xfrm>
          <a:off x="4841332" y="125610"/>
          <a:ext cx="4246743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Expressions:</a:t>
          </a:r>
        </a:p>
      </dsp:txBody>
      <dsp:txXfrm>
        <a:off x="4841332" y="125610"/>
        <a:ext cx="4246743" cy="921600"/>
      </dsp:txXfrm>
    </dsp:sp>
    <dsp:sp modelId="{0E2DD2DC-82F1-4F64-936B-1D3764ECC1A8}">
      <dsp:nvSpPr>
        <dsp:cNvPr id="0" name=""/>
        <dsp:cNvSpPr/>
      </dsp:nvSpPr>
      <dsp:spPr>
        <a:xfrm>
          <a:off x="4841332" y="1047210"/>
          <a:ext cx="4246743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Operations to be executed.</a:t>
          </a:r>
        </a:p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 include variables and/or constants.</a:t>
          </a:r>
        </a:p>
      </dsp:txBody>
      <dsp:txXfrm>
        <a:off x="4841332" y="1047210"/>
        <a:ext cx="4246743" cy="232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D8561-35B4-4072-8358-3FFF423A5680}">
      <dsp:nvSpPr>
        <dsp:cNvPr id="0" name=""/>
        <dsp:cNvSpPr/>
      </dsp:nvSpPr>
      <dsp:spPr>
        <a:xfrm>
          <a:off x="4985" y="488003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2A998-B15A-4678-B59E-194A9C09C52F}">
      <dsp:nvSpPr>
        <dsp:cNvPr id="0" name=""/>
        <dsp:cNvSpPr/>
      </dsp:nvSpPr>
      <dsp:spPr>
        <a:xfrm>
          <a:off x="4985" y="165867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Concatenation:</a:t>
          </a:r>
        </a:p>
      </dsp:txBody>
      <dsp:txXfrm>
        <a:off x="4985" y="1658672"/>
        <a:ext cx="2999531" cy="449929"/>
      </dsp:txXfrm>
    </dsp:sp>
    <dsp:sp modelId="{359C1704-E5E9-4E26-8A9B-859AC56B3F38}">
      <dsp:nvSpPr>
        <dsp:cNvPr id="0" name=""/>
        <dsp:cNvSpPr/>
      </dsp:nvSpPr>
      <dsp:spPr>
        <a:xfrm>
          <a:off x="4985" y="2164803"/>
          <a:ext cx="2999531" cy="113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‘A’ + ‘B’ -&gt; ‘AB’</a:t>
          </a:r>
        </a:p>
      </dsp:txBody>
      <dsp:txXfrm>
        <a:off x="4985" y="2164803"/>
        <a:ext cx="2999531" cy="1133272"/>
      </dsp:txXfrm>
    </dsp:sp>
    <dsp:sp modelId="{CAD4E56D-F1C1-4578-BDE6-F0747B1F8BC5}">
      <dsp:nvSpPr>
        <dsp:cNvPr id="0" name=""/>
        <dsp:cNvSpPr/>
      </dsp:nvSpPr>
      <dsp:spPr>
        <a:xfrm>
          <a:off x="3529434" y="488003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99DE-60F0-4DAB-BC6B-543F109A8985}">
      <dsp:nvSpPr>
        <dsp:cNvPr id="0" name=""/>
        <dsp:cNvSpPr/>
      </dsp:nvSpPr>
      <dsp:spPr>
        <a:xfrm>
          <a:off x="3529434" y="165867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Indexing:</a:t>
          </a:r>
        </a:p>
      </dsp:txBody>
      <dsp:txXfrm>
        <a:off x="3529434" y="1658672"/>
        <a:ext cx="2999531" cy="449929"/>
      </dsp:txXfrm>
    </dsp:sp>
    <dsp:sp modelId="{46A658CF-3A1F-405B-8930-6B463C499550}">
      <dsp:nvSpPr>
        <dsp:cNvPr id="0" name=""/>
        <dsp:cNvSpPr/>
      </dsp:nvSpPr>
      <dsp:spPr>
        <a:xfrm>
          <a:off x="3529434" y="2164803"/>
          <a:ext cx="2999531" cy="113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Zero-index.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Each character in the sequence (string) has a zero-based index.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Negative indexing.</a:t>
          </a:r>
        </a:p>
      </dsp:txBody>
      <dsp:txXfrm>
        <a:off x="3529434" y="2164803"/>
        <a:ext cx="2999531" cy="1133272"/>
      </dsp:txXfrm>
    </dsp:sp>
    <dsp:sp modelId="{AC3AA041-16ED-4D9B-B983-0B0FF934D29D}">
      <dsp:nvSpPr>
        <dsp:cNvPr id="0" name=""/>
        <dsp:cNvSpPr/>
      </dsp:nvSpPr>
      <dsp:spPr>
        <a:xfrm>
          <a:off x="7053883" y="488003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6007B-31EC-40D0-863C-248C6723985C}">
      <dsp:nvSpPr>
        <dsp:cNvPr id="0" name=""/>
        <dsp:cNvSpPr/>
      </dsp:nvSpPr>
      <dsp:spPr>
        <a:xfrm>
          <a:off x="7053883" y="165867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Slice:</a:t>
          </a:r>
        </a:p>
      </dsp:txBody>
      <dsp:txXfrm>
        <a:off x="7053883" y="1658672"/>
        <a:ext cx="2999531" cy="449929"/>
      </dsp:txXfrm>
    </dsp:sp>
    <dsp:sp modelId="{77667BB0-A2DD-4F30-90AD-2E9EC16F68E7}">
      <dsp:nvSpPr>
        <dsp:cNvPr id="0" name=""/>
        <dsp:cNvSpPr/>
      </dsp:nvSpPr>
      <dsp:spPr>
        <a:xfrm>
          <a:off x="7053883" y="2164803"/>
          <a:ext cx="2999531" cy="113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Gets a piece (slice) of the sequence (string).</a:t>
          </a:r>
        </a:p>
      </dsp:txBody>
      <dsp:txXfrm>
        <a:off x="7053883" y="2164803"/>
        <a:ext cx="2999531" cy="1133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2021-11-26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62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81A4-E81F-4E4D-8DAA-B14C5CAE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String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3C095B-9337-4B8E-918A-0CCCC3ADF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978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93370E-2FD1-42B3-ADA4-219F842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Conditions (if… </a:t>
            </a:r>
            <a:r>
              <a:rPr lang="en-US" dirty="0" err="1"/>
              <a:t>elif</a:t>
            </a:r>
            <a:r>
              <a:rPr lang="en-US" dirty="0"/>
              <a:t>… else)</a:t>
            </a:r>
          </a:p>
        </p:txBody>
      </p:sp>
      <p:pic>
        <p:nvPicPr>
          <p:cNvPr id="8194" name="Picture 2" descr="Conditional Statements : if, else, switch">
            <a:extLst>
              <a:ext uri="{FF2B5EF4-FFF2-40B4-BE49-F238E27FC236}">
                <a16:creationId xmlns:a16="http://schemas.microsoft.com/office/drawing/2014/main" id="{F8A221E0-DC41-491D-81B6-56732615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7166" y="640081"/>
            <a:ext cx="3563467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3DDC4-08A0-431A-80EF-0862041C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8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2FA90-D03C-4280-99C6-2F3F3BD8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Python while loop - Tutorial And Example">
            <a:extLst>
              <a:ext uri="{FF2B5EF4-FFF2-40B4-BE49-F238E27FC236}">
                <a16:creationId xmlns:a16="http://schemas.microsoft.com/office/drawing/2014/main" id="{A2B505CF-3CEF-42E0-851E-66810E98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724005"/>
            <a:ext cx="2784700" cy="26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0" name="Picture 4" descr="Python Loops - Learn one of the most powerful concepts in programming -  TechVidvan">
            <a:extLst>
              <a:ext uri="{FF2B5EF4-FFF2-40B4-BE49-F238E27FC236}">
                <a16:creationId xmlns:a16="http://schemas.microsoft.com/office/drawing/2014/main" id="{97685B24-BAA2-4AE3-8C85-1E4A5C976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3664752" y="3094181"/>
            <a:ext cx="2295082" cy="25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D7D5C-B189-4DEF-9AC7-F79D515E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loop: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Executes the block as long as a condition is true.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Iterates through a sequence (</a:t>
            </a:r>
            <a:r>
              <a:rPr lang="en-US" dirty="0" err="1"/>
              <a:t>iterable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79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CE15-8FD9-4DD5-97AD-4C1F70B6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</p:txBody>
      </p:sp>
      <p:pic>
        <p:nvPicPr>
          <p:cNvPr id="4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DE8EA1C1-36AF-44F1-A7DF-7B1E57A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2062807"/>
            <a:ext cx="5451627" cy="24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A52B-B1D3-44C2-97C6-A97B0D59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ready, no need to install anything.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Accessed from the 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https://colab.research.google.com/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6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Compiler vs. Interpreter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and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and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and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CoLab</a:t>
            </a:r>
            <a:r>
              <a:rPr lang="en-US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FCA1-CA02-4CA6-8FE8-1635543C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C360-7F9B-4FE7-B05A-37EEC83F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Compiler: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Translates the whole code or program into computer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Execution time is far faster than interpreters.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Relatively hard to understand and debug.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Rigid structure.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C,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Translates code line by 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to understand and debug.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Execution time is longer.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flexible.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Python, JavaScript. </a:t>
            </a:r>
          </a:p>
        </p:txBody>
      </p:sp>
    </p:spTree>
    <p:extLst>
      <p:ext uri="{BB962C8B-B14F-4D97-AF65-F5344CB8AC3E}">
        <p14:creationId xmlns:p14="http://schemas.microsoft.com/office/powerpoint/2010/main" val="22234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E74-0318-4156-BA3F-D57613B8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34A8-0B5C-4A72-AE52-72FDFED0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326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class </a:t>
            </a:r>
            <a:r>
              <a:rPr lang="en-US" b="1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-10, 0, 10…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class </a:t>
            </a:r>
            <a:r>
              <a:rPr lang="en-US" b="1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1.3, -24.05, 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b="1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True,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b="1" dirty="0"/>
              <a:t>str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‘A’, ‘fjdakA54’, ’45’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B3A28B-6968-4069-BD11-453B3F2BA84B}"/>
              </a:ext>
            </a:extLst>
          </p:cNvPr>
          <p:cNvSpPr txBox="1">
            <a:spLocks/>
          </p:cNvSpPr>
          <p:nvPr/>
        </p:nvSpPr>
        <p:spPr>
          <a:xfrm>
            <a:off x="6156960" y="1845734"/>
            <a:ext cx="4998720" cy="4326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Integer -&gt; Float: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float(10) -&gt; 10.0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 * 1. -&gt; 10.0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Float -&gt; Integer: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int(10.9) -&gt; 10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Bool -&gt; Integer: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int(True) -&gt;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int(False) -&gt;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Integer -&gt; Bool: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bool(0) -&gt; False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bool(2) -&gt; True</a:t>
            </a:r>
          </a:p>
        </p:txBody>
      </p:sp>
    </p:spTree>
    <p:extLst>
      <p:ext uri="{BB962C8B-B14F-4D97-AF65-F5344CB8AC3E}">
        <p14:creationId xmlns:p14="http://schemas.microsoft.com/office/powerpoint/2010/main" val="356843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77D-5BCF-40E3-9097-56702EC4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F1739F8-109A-4ED7-AF21-5CFE1B643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23188"/>
              </p:ext>
            </p:extLst>
          </p:nvPr>
        </p:nvGraphicFramePr>
        <p:xfrm>
          <a:off x="1551940" y="1845734"/>
          <a:ext cx="9088120" cy="350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381BDF-3BAC-45B8-85EB-72F1C3DDE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349" y="5283971"/>
            <a:ext cx="1638529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FBB9A-FB5B-4D06-8419-FCB239E7F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3579" y="5346316"/>
            <a:ext cx="153373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3EF0-A23B-4F50-A09A-C999909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584A-5FF2-41A1-B2DD-19B086D0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Collection of data (variables) and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Unique identifier.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 of a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instances of a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Everything is an object!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3379E-0A73-4013-8648-68824F8C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65" y="1845733"/>
            <a:ext cx="5160615" cy="3298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6018A-88C5-4669-93B1-DEE44B81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28" y="4467322"/>
            <a:ext cx="2154255" cy="10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FF327-F324-484E-BD9D-065AD327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/>
              <a:t>Methods and Functions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01EEF-8511-4B9A-8AD9-ED39B6C84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8" b="2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A8F5A7-C34D-45E5-9B47-025E20BE3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" b="-1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C420-D9C0-4281-8610-8D7717D3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It’s called on an object or instance.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be accessed outside the object (encapsulation).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may modify the object’s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Independent, not associated with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called anywhere.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0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7DFA-CCAF-4A09-A300-522EE26E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Reserved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BA0A-360D-41F5-BE10-3E68BDC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is case sensitive!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1CD3-E353-4A83-B1FA-93D36B6D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9302378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92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BD2C-A00E-487C-88C4-EA49F30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0D95-908D-465D-8D53-4A813259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 items one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support indexing.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</p:txBody>
      </p:sp>
      <p:pic>
        <p:nvPicPr>
          <p:cNvPr id="2050" name="Picture 2" descr="A Step by Step Guide on Iterator in Python | What is Iterator in Python?">
            <a:extLst>
              <a:ext uri="{FF2B5EF4-FFF2-40B4-BE49-F238E27FC236}">
                <a16:creationId xmlns:a16="http://schemas.microsoft.com/office/drawing/2014/main" id="{084A89D9-BF77-47CF-BFF3-E2DCA777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20" y="2768805"/>
            <a:ext cx="56007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88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211</TotalTime>
  <Words>454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Introduction to Python</vt:lpstr>
      <vt:lpstr>Content</vt:lpstr>
      <vt:lpstr>Why Python?</vt:lpstr>
      <vt:lpstr>Basic Types and Conversion</vt:lpstr>
      <vt:lpstr>Variables and Expressions</vt:lpstr>
      <vt:lpstr>Classes and Objects</vt:lpstr>
      <vt:lpstr>Methods and Functions</vt:lpstr>
      <vt:lpstr>Reserved Keywords</vt:lpstr>
      <vt:lpstr>Iterable Objects</vt:lpstr>
      <vt:lpstr>String Operations</vt:lpstr>
      <vt:lpstr>Conditions (if… elif… else)</vt:lpstr>
      <vt:lpstr>Loops</vt:lpstr>
      <vt:lpstr>Google CoLab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CoLab</dc:title>
  <dc:creator>羅艾多</dc:creator>
  <cp:lastModifiedBy>羅艾多</cp:lastModifiedBy>
  <cp:revision>1</cp:revision>
  <dcterms:created xsi:type="dcterms:W3CDTF">2021-11-04T23:40:27Z</dcterms:created>
  <dcterms:modified xsi:type="dcterms:W3CDTF">2021-11-26T04:58:27Z</dcterms:modified>
</cp:coreProperties>
</file>