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5" r:id="rId4"/>
    <p:sldId id="266" r:id="rId5"/>
    <p:sldId id="267" r:id="rId6"/>
    <p:sldId id="257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DAF94-2FB0-414D-B016-BF3BFFAD8FDC}" v="12" dt="2022-01-14T07:27:48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羅艾多" userId="b0893f4a-1ab3-421a-ae62-c1be6f2bea4a" providerId="ADAL" clId="{220DAF94-2FB0-414D-B016-BF3BFFAD8FDC}"/>
    <pc:docChg chg="undo custSel addSld delSld modSld sldOrd">
      <pc:chgData name="羅艾多" userId="b0893f4a-1ab3-421a-ae62-c1be6f2bea4a" providerId="ADAL" clId="{220DAF94-2FB0-414D-B016-BF3BFFAD8FDC}" dt="2022-01-14T07:33:30.407" v="584" actId="20577"/>
      <pc:docMkLst>
        <pc:docMk/>
      </pc:docMkLst>
      <pc:sldChg chg="addSp delSp modSp mod setBg">
        <pc:chgData name="羅艾多" userId="b0893f4a-1ab3-421a-ae62-c1be6f2bea4a" providerId="ADAL" clId="{220DAF94-2FB0-414D-B016-BF3BFFAD8FDC}" dt="2022-01-14T07:27:48.634" v="561" actId="20577"/>
        <pc:sldMkLst>
          <pc:docMk/>
          <pc:sldMk cId="2478909323" sldId="257"/>
        </pc:sldMkLst>
        <pc:spChg chg="mod">
          <ac:chgData name="羅艾多" userId="b0893f4a-1ab3-421a-ae62-c1be6f2bea4a" providerId="ADAL" clId="{220DAF94-2FB0-414D-B016-BF3BFFAD8FDC}" dt="2022-01-14T07:27:40.065" v="550" actId="26606"/>
          <ac:spMkLst>
            <pc:docMk/>
            <pc:sldMk cId="2478909323" sldId="257"/>
            <ac:spMk id="2" creationId="{45D80DD1-0AD2-45B8-8216-3137A8B95609}"/>
          </ac:spMkLst>
        </pc:spChg>
        <pc:spChg chg="del mod">
          <ac:chgData name="羅艾多" userId="b0893f4a-1ab3-421a-ae62-c1be6f2bea4a" providerId="ADAL" clId="{220DAF94-2FB0-414D-B016-BF3BFFAD8FDC}" dt="2022-01-14T07:27:40.065" v="550" actId="26606"/>
          <ac:spMkLst>
            <pc:docMk/>
            <pc:sldMk cId="2478909323" sldId="257"/>
            <ac:spMk id="3" creationId="{F39CABE3-3909-4D49-8C43-8E535289E1BD}"/>
          </ac:spMkLst>
        </pc:spChg>
        <pc:graphicFrameChg chg="add mod">
          <ac:chgData name="羅艾多" userId="b0893f4a-1ab3-421a-ae62-c1be6f2bea4a" providerId="ADAL" clId="{220DAF94-2FB0-414D-B016-BF3BFFAD8FDC}" dt="2022-01-14T07:27:48.634" v="561" actId="20577"/>
          <ac:graphicFrameMkLst>
            <pc:docMk/>
            <pc:sldMk cId="2478909323" sldId="257"/>
            <ac:graphicFrameMk id="5" creationId="{393E4CBB-D05A-4CBE-A825-45FF47C08721}"/>
          </ac:graphicFrameMkLst>
        </pc:graphicFrameChg>
      </pc:sldChg>
      <pc:sldChg chg="addSp modSp mod">
        <pc:chgData name="羅艾多" userId="b0893f4a-1ab3-421a-ae62-c1be6f2bea4a" providerId="ADAL" clId="{220DAF94-2FB0-414D-B016-BF3BFFAD8FDC}" dt="2022-01-14T05:58:33.383" v="287" actId="1076"/>
        <pc:sldMkLst>
          <pc:docMk/>
          <pc:sldMk cId="3188775748" sldId="258"/>
        </pc:sldMkLst>
        <pc:spChg chg="mod">
          <ac:chgData name="羅艾多" userId="b0893f4a-1ab3-421a-ae62-c1be6f2bea4a" providerId="ADAL" clId="{220DAF94-2FB0-414D-B016-BF3BFFAD8FDC}" dt="2022-01-14T05:29:36.735" v="203" actId="20577"/>
          <ac:spMkLst>
            <pc:docMk/>
            <pc:sldMk cId="3188775748" sldId="258"/>
            <ac:spMk id="2" creationId="{CE04CA6C-80F8-4CAA-9DAD-B857E8D1F6CD}"/>
          </ac:spMkLst>
        </pc:spChg>
        <pc:spChg chg="mod">
          <ac:chgData name="羅艾多" userId="b0893f4a-1ab3-421a-ae62-c1be6f2bea4a" providerId="ADAL" clId="{220DAF94-2FB0-414D-B016-BF3BFFAD8FDC}" dt="2022-01-14T05:29:28.998" v="186"/>
          <ac:spMkLst>
            <pc:docMk/>
            <pc:sldMk cId="3188775748" sldId="258"/>
            <ac:spMk id="3" creationId="{3E254FA3-EC40-4EBE-892E-7355A3BAFDA0}"/>
          </ac:spMkLst>
        </pc:spChg>
        <pc:picChg chg="add mod">
          <ac:chgData name="羅艾多" userId="b0893f4a-1ab3-421a-ae62-c1be6f2bea4a" providerId="ADAL" clId="{220DAF94-2FB0-414D-B016-BF3BFFAD8FDC}" dt="2022-01-14T05:58:33.383" v="287" actId="1076"/>
          <ac:picMkLst>
            <pc:docMk/>
            <pc:sldMk cId="3188775748" sldId="258"/>
            <ac:picMk id="5" creationId="{E4AECDB3-0F06-40B5-99CA-06BBB298E82F}"/>
          </ac:picMkLst>
        </pc:picChg>
      </pc:sldChg>
      <pc:sldChg chg="modSp add mod">
        <pc:chgData name="羅艾多" userId="b0893f4a-1ab3-421a-ae62-c1be6f2bea4a" providerId="ADAL" clId="{220DAF94-2FB0-414D-B016-BF3BFFAD8FDC}" dt="2022-01-14T07:33:30.407" v="584" actId="20577"/>
        <pc:sldMkLst>
          <pc:docMk/>
          <pc:sldMk cId="2460590287" sldId="260"/>
        </pc:sldMkLst>
        <pc:spChg chg="mod">
          <ac:chgData name="羅艾多" userId="b0893f4a-1ab3-421a-ae62-c1be6f2bea4a" providerId="ADAL" clId="{220DAF94-2FB0-414D-B016-BF3BFFAD8FDC}" dt="2022-01-14T07:33:30.407" v="584" actId="20577"/>
          <ac:spMkLst>
            <pc:docMk/>
            <pc:sldMk cId="2460590287" sldId="260"/>
            <ac:spMk id="3" creationId="{BF70AEB3-A626-4639-BE79-773C07510129}"/>
          </ac:spMkLst>
        </pc:spChg>
      </pc:sldChg>
      <pc:sldChg chg="new del">
        <pc:chgData name="羅艾多" userId="b0893f4a-1ab3-421a-ae62-c1be6f2bea4a" providerId="ADAL" clId="{220DAF94-2FB0-414D-B016-BF3BFFAD8FDC}" dt="2022-01-14T05:30:03.402" v="206" actId="47"/>
        <pc:sldMkLst>
          <pc:docMk/>
          <pc:sldMk cId="3142883981" sldId="261"/>
        </pc:sldMkLst>
      </pc:sldChg>
      <pc:sldChg chg="add del">
        <pc:chgData name="羅艾多" userId="b0893f4a-1ab3-421a-ae62-c1be6f2bea4a" providerId="ADAL" clId="{220DAF94-2FB0-414D-B016-BF3BFFAD8FDC}" dt="2022-01-14T01:29:37.444" v="10" actId="47"/>
        <pc:sldMkLst>
          <pc:docMk/>
          <pc:sldMk cId="3818708164" sldId="261"/>
        </pc:sldMkLst>
      </pc:sldChg>
      <pc:sldChg chg="add del">
        <pc:chgData name="羅艾多" userId="b0893f4a-1ab3-421a-ae62-c1be6f2bea4a" providerId="ADAL" clId="{220DAF94-2FB0-414D-B016-BF3BFFAD8FDC}" dt="2022-01-14T01:29:35.798" v="8" actId="47"/>
        <pc:sldMkLst>
          <pc:docMk/>
          <pc:sldMk cId="3466244719" sldId="262"/>
        </pc:sldMkLst>
      </pc:sldChg>
      <pc:sldChg chg="addSp modSp new add del mod">
        <pc:chgData name="羅艾多" userId="b0893f4a-1ab3-421a-ae62-c1be6f2bea4a" providerId="ADAL" clId="{220DAF94-2FB0-414D-B016-BF3BFFAD8FDC}" dt="2022-01-14T07:28:57.205" v="564" actId="1076"/>
        <pc:sldMkLst>
          <pc:docMk/>
          <pc:sldMk cId="3540017165" sldId="262"/>
        </pc:sldMkLst>
        <pc:spChg chg="mod">
          <ac:chgData name="羅艾多" userId="b0893f4a-1ab3-421a-ae62-c1be6f2bea4a" providerId="ADAL" clId="{220DAF94-2FB0-414D-B016-BF3BFFAD8FDC}" dt="2022-01-14T05:30:13.894" v="217" actId="20577"/>
          <ac:spMkLst>
            <pc:docMk/>
            <pc:sldMk cId="3540017165" sldId="262"/>
            <ac:spMk id="2" creationId="{8BC44832-D5DD-4337-A525-747E5C83FA16}"/>
          </ac:spMkLst>
        </pc:spChg>
        <pc:picChg chg="add mod">
          <ac:chgData name="羅艾多" userId="b0893f4a-1ab3-421a-ae62-c1be6f2bea4a" providerId="ADAL" clId="{220DAF94-2FB0-414D-B016-BF3BFFAD8FDC}" dt="2022-01-14T07:28:57.205" v="564" actId="1076"/>
          <ac:picMkLst>
            <pc:docMk/>
            <pc:sldMk cId="3540017165" sldId="262"/>
            <ac:picMk id="5" creationId="{AEA8DB65-616F-4F6C-96D3-E384D12E80AB}"/>
          </ac:picMkLst>
        </pc:picChg>
      </pc:sldChg>
      <pc:sldChg chg="add del">
        <pc:chgData name="羅艾多" userId="b0893f4a-1ab3-421a-ae62-c1be6f2bea4a" providerId="ADAL" clId="{220DAF94-2FB0-414D-B016-BF3BFFAD8FDC}" dt="2022-01-14T01:29:36.661" v="9" actId="47"/>
        <pc:sldMkLst>
          <pc:docMk/>
          <pc:sldMk cId="826951947" sldId="263"/>
        </pc:sldMkLst>
      </pc:sldChg>
      <pc:sldChg chg="addSp delSp modSp new add del mod modClrScheme chgLayout">
        <pc:chgData name="羅艾多" userId="b0893f4a-1ab3-421a-ae62-c1be6f2bea4a" providerId="ADAL" clId="{220DAF94-2FB0-414D-B016-BF3BFFAD8FDC}" dt="2022-01-14T07:33:15.201" v="581" actId="1076"/>
        <pc:sldMkLst>
          <pc:docMk/>
          <pc:sldMk cId="881215898" sldId="263"/>
        </pc:sldMkLst>
        <pc:spChg chg="del mod ord">
          <ac:chgData name="羅艾多" userId="b0893f4a-1ab3-421a-ae62-c1be6f2bea4a" providerId="ADAL" clId="{220DAF94-2FB0-414D-B016-BF3BFFAD8FDC}" dt="2022-01-14T05:30:23.182" v="219" actId="700"/>
          <ac:spMkLst>
            <pc:docMk/>
            <pc:sldMk cId="881215898" sldId="263"/>
            <ac:spMk id="2" creationId="{25811453-4F4C-4C72-891E-A3CF1D357AFE}"/>
          </ac:spMkLst>
        </pc:spChg>
        <pc:spChg chg="del mod ord">
          <ac:chgData name="羅艾多" userId="b0893f4a-1ab3-421a-ae62-c1be6f2bea4a" providerId="ADAL" clId="{220DAF94-2FB0-414D-B016-BF3BFFAD8FDC}" dt="2022-01-14T05:30:23.182" v="219" actId="700"/>
          <ac:spMkLst>
            <pc:docMk/>
            <pc:sldMk cId="881215898" sldId="263"/>
            <ac:spMk id="3" creationId="{359775B1-C84D-45DF-A928-E05A5CD51F14}"/>
          </ac:spMkLst>
        </pc:spChg>
        <pc:spChg chg="add mod ord">
          <ac:chgData name="羅艾多" userId="b0893f4a-1ab3-421a-ae62-c1be6f2bea4a" providerId="ADAL" clId="{220DAF94-2FB0-414D-B016-BF3BFFAD8FDC}" dt="2022-01-14T07:29:12.622" v="576" actId="20577"/>
          <ac:spMkLst>
            <pc:docMk/>
            <pc:sldMk cId="881215898" sldId="263"/>
            <ac:spMk id="4" creationId="{C116C11C-86C5-4629-BC79-DEB6F8FE3370}"/>
          </ac:spMkLst>
        </pc:spChg>
        <pc:spChg chg="add mod ord">
          <ac:chgData name="羅艾多" userId="b0893f4a-1ab3-421a-ae62-c1be6f2bea4a" providerId="ADAL" clId="{220DAF94-2FB0-414D-B016-BF3BFFAD8FDC}" dt="2022-01-14T05:30:23.182" v="219" actId="700"/>
          <ac:spMkLst>
            <pc:docMk/>
            <pc:sldMk cId="881215898" sldId="263"/>
            <ac:spMk id="5" creationId="{F537B65D-35CB-4685-A2F9-F2AB85975D76}"/>
          </ac:spMkLst>
        </pc:spChg>
        <pc:picChg chg="add mod">
          <ac:chgData name="羅艾多" userId="b0893f4a-1ab3-421a-ae62-c1be6f2bea4a" providerId="ADAL" clId="{220DAF94-2FB0-414D-B016-BF3BFFAD8FDC}" dt="2022-01-14T07:33:15.201" v="581" actId="1076"/>
          <ac:picMkLst>
            <pc:docMk/>
            <pc:sldMk cId="881215898" sldId="263"/>
            <ac:picMk id="7" creationId="{10D5BFF5-CC85-421D-A000-D0873669D1B6}"/>
          </ac:picMkLst>
        </pc:picChg>
      </pc:sldChg>
      <pc:sldChg chg="addSp delSp modSp new del mod modClrScheme chgLayout">
        <pc:chgData name="羅艾多" userId="b0893f4a-1ab3-421a-ae62-c1be6f2bea4a" providerId="ADAL" clId="{220DAF94-2FB0-414D-B016-BF3BFFAD8FDC}" dt="2022-01-14T07:29:24.690" v="577" actId="47"/>
        <pc:sldMkLst>
          <pc:docMk/>
          <pc:sldMk cId="1024041639" sldId="264"/>
        </pc:sldMkLst>
        <pc:spChg chg="del mod ord">
          <ac:chgData name="羅艾多" userId="b0893f4a-1ab3-421a-ae62-c1be6f2bea4a" providerId="ADAL" clId="{220DAF94-2FB0-414D-B016-BF3BFFAD8FDC}" dt="2022-01-14T05:30:55.533" v="229" actId="700"/>
          <ac:spMkLst>
            <pc:docMk/>
            <pc:sldMk cId="1024041639" sldId="264"/>
            <ac:spMk id="2" creationId="{D3E37F79-2349-4A29-A45D-9B3109041B2E}"/>
          </ac:spMkLst>
        </pc:spChg>
        <pc:spChg chg="del mod ord">
          <ac:chgData name="羅艾多" userId="b0893f4a-1ab3-421a-ae62-c1be6f2bea4a" providerId="ADAL" clId="{220DAF94-2FB0-414D-B016-BF3BFFAD8FDC}" dt="2022-01-14T05:30:55.533" v="229" actId="700"/>
          <ac:spMkLst>
            <pc:docMk/>
            <pc:sldMk cId="1024041639" sldId="264"/>
            <ac:spMk id="3" creationId="{3A8782E5-0C48-4B10-A7B7-B302626E2CA3}"/>
          </ac:spMkLst>
        </pc:spChg>
        <pc:spChg chg="add mod ord">
          <ac:chgData name="羅艾多" userId="b0893f4a-1ab3-421a-ae62-c1be6f2bea4a" providerId="ADAL" clId="{220DAF94-2FB0-414D-B016-BF3BFFAD8FDC}" dt="2022-01-14T05:31:04.494" v="250" actId="20577"/>
          <ac:spMkLst>
            <pc:docMk/>
            <pc:sldMk cId="1024041639" sldId="264"/>
            <ac:spMk id="4" creationId="{B8A21F88-4D11-43AB-9A37-9594EE8F9CF5}"/>
          </ac:spMkLst>
        </pc:spChg>
        <pc:spChg chg="add mod ord">
          <ac:chgData name="羅艾多" userId="b0893f4a-1ab3-421a-ae62-c1be6f2bea4a" providerId="ADAL" clId="{220DAF94-2FB0-414D-B016-BF3BFFAD8FDC}" dt="2022-01-14T05:30:55.533" v="229" actId="700"/>
          <ac:spMkLst>
            <pc:docMk/>
            <pc:sldMk cId="1024041639" sldId="264"/>
            <ac:spMk id="5" creationId="{4F83BB4F-E539-48AA-BEC9-F4C803ACC76B}"/>
          </ac:spMkLst>
        </pc:spChg>
      </pc:sldChg>
      <pc:sldChg chg="add ord">
        <pc:chgData name="羅艾多" userId="b0893f4a-1ab3-421a-ae62-c1be6f2bea4a" providerId="ADAL" clId="{220DAF94-2FB0-414D-B016-BF3BFFAD8FDC}" dt="2022-01-14T05:33:25.906" v="257"/>
        <pc:sldMkLst>
          <pc:docMk/>
          <pc:sldMk cId="1759698330" sldId="265"/>
        </pc:sldMkLst>
      </pc:sldChg>
      <pc:sldChg chg="add del">
        <pc:chgData name="羅艾多" userId="b0893f4a-1ab3-421a-ae62-c1be6f2bea4a" providerId="ADAL" clId="{220DAF94-2FB0-414D-B016-BF3BFFAD8FDC}" dt="2022-01-14T05:33:10.821" v="253" actId="27028"/>
        <pc:sldMkLst>
          <pc:docMk/>
          <pc:sldMk cId="2463773315" sldId="265"/>
        </pc:sldMkLst>
      </pc:sldChg>
      <pc:sldChg chg="addSp delSp modSp new mod modClrScheme chgLayout">
        <pc:chgData name="羅艾多" userId="b0893f4a-1ab3-421a-ae62-c1be6f2bea4a" providerId="ADAL" clId="{220DAF94-2FB0-414D-B016-BF3BFFAD8FDC}" dt="2022-01-14T05:58:06.949" v="285" actId="1076"/>
        <pc:sldMkLst>
          <pc:docMk/>
          <pc:sldMk cId="4209028526" sldId="266"/>
        </pc:sldMkLst>
        <pc:spChg chg="del mod ord">
          <ac:chgData name="羅艾多" userId="b0893f4a-1ab3-421a-ae62-c1be6f2bea4a" providerId="ADAL" clId="{220DAF94-2FB0-414D-B016-BF3BFFAD8FDC}" dt="2022-01-14T05:33:37.807" v="261" actId="700"/>
          <ac:spMkLst>
            <pc:docMk/>
            <pc:sldMk cId="4209028526" sldId="266"/>
            <ac:spMk id="2" creationId="{F77616CD-A160-45E9-8D0B-29A3C9734603}"/>
          </ac:spMkLst>
        </pc:spChg>
        <pc:spChg chg="del mod ord">
          <ac:chgData name="羅艾多" userId="b0893f4a-1ab3-421a-ae62-c1be6f2bea4a" providerId="ADAL" clId="{220DAF94-2FB0-414D-B016-BF3BFFAD8FDC}" dt="2022-01-14T05:33:37.807" v="261" actId="700"/>
          <ac:spMkLst>
            <pc:docMk/>
            <pc:sldMk cId="4209028526" sldId="266"/>
            <ac:spMk id="3" creationId="{E6355909-8EA5-448C-8662-48539A24E6AE}"/>
          </ac:spMkLst>
        </pc:spChg>
        <pc:spChg chg="add mod ord">
          <ac:chgData name="羅艾多" userId="b0893f4a-1ab3-421a-ae62-c1be6f2bea4a" providerId="ADAL" clId="{220DAF94-2FB0-414D-B016-BF3BFFAD8FDC}" dt="2022-01-14T05:33:41.670" v="278" actId="20577"/>
          <ac:spMkLst>
            <pc:docMk/>
            <pc:sldMk cId="4209028526" sldId="266"/>
            <ac:spMk id="4" creationId="{8B54E12F-1C61-4DDB-A9BA-91488EBCE6AF}"/>
          </ac:spMkLst>
        </pc:spChg>
        <pc:spChg chg="add del mod ord">
          <ac:chgData name="羅艾多" userId="b0893f4a-1ab3-421a-ae62-c1be6f2bea4a" providerId="ADAL" clId="{220DAF94-2FB0-414D-B016-BF3BFFAD8FDC}" dt="2022-01-14T05:57:55.310" v="283" actId="478"/>
          <ac:spMkLst>
            <pc:docMk/>
            <pc:sldMk cId="4209028526" sldId="266"/>
            <ac:spMk id="5" creationId="{9FFF316A-6221-498F-A42A-252A4042F7E6}"/>
          </ac:spMkLst>
        </pc:spChg>
        <pc:picChg chg="add mod">
          <ac:chgData name="羅艾多" userId="b0893f4a-1ab3-421a-ae62-c1be6f2bea4a" providerId="ADAL" clId="{220DAF94-2FB0-414D-B016-BF3BFFAD8FDC}" dt="2022-01-14T05:58:06.949" v="285" actId="1076"/>
          <ac:picMkLst>
            <pc:docMk/>
            <pc:sldMk cId="4209028526" sldId="266"/>
            <ac:picMk id="7" creationId="{66552DB5-8793-4677-90AE-87714FEF6F17}"/>
          </ac:picMkLst>
        </pc:picChg>
      </pc:sldChg>
      <pc:sldChg chg="addSp delSp modSp new mod modClrScheme chgLayout">
        <pc:chgData name="羅艾多" userId="b0893f4a-1ab3-421a-ae62-c1be6f2bea4a" providerId="ADAL" clId="{220DAF94-2FB0-414D-B016-BF3BFFAD8FDC}" dt="2022-01-14T07:25:40.082" v="510" actId="255"/>
        <pc:sldMkLst>
          <pc:docMk/>
          <pc:sldMk cId="1611230898" sldId="267"/>
        </pc:sldMkLst>
        <pc:spChg chg="del mod ord">
          <ac:chgData name="羅艾多" userId="b0893f4a-1ab3-421a-ae62-c1be6f2bea4a" providerId="ADAL" clId="{220DAF94-2FB0-414D-B016-BF3BFFAD8FDC}" dt="2022-01-14T07:21:31.927" v="402" actId="700"/>
          <ac:spMkLst>
            <pc:docMk/>
            <pc:sldMk cId="1611230898" sldId="267"/>
            <ac:spMk id="2" creationId="{C0A147F8-21C3-4E1E-83CE-4CC4AF292D43}"/>
          </ac:spMkLst>
        </pc:spChg>
        <pc:spChg chg="del mod ord">
          <ac:chgData name="羅艾多" userId="b0893f4a-1ab3-421a-ae62-c1be6f2bea4a" providerId="ADAL" clId="{220DAF94-2FB0-414D-B016-BF3BFFAD8FDC}" dt="2022-01-14T07:21:31.927" v="402" actId="700"/>
          <ac:spMkLst>
            <pc:docMk/>
            <pc:sldMk cId="1611230898" sldId="267"/>
            <ac:spMk id="3" creationId="{6056CE35-4E56-49EA-93ED-B89404521CA4}"/>
          </ac:spMkLst>
        </pc:spChg>
        <pc:spChg chg="add mod ord">
          <ac:chgData name="羅艾多" userId="b0893f4a-1ab3-421a-ae62-c1be6f2bea4a" providerId="ADAL" clId="{220DAF94-2FB0-414D-B016-BF3BFFAD8FDC}" dt="2022-01-14T07:25:40.082" v="510" actId="255"/>
          <ac:spMkLst>
            <pc:docMk/>
            <pc:sldMk cId="1611230898" sldId="267"/>
            <ac:spMk id="4" creationId="{E7825C80-3E80-49E0-9F0E-F895219A8C02}"/>
          </ac:spMkLst>
        </pc:spChg>
        <pc:spChg chg="add del mod ord">
          <ac:chgData name="羅艾多" userId="b0893f4a-1ab3-421a-ae62-c1be6f2bea4a" providerId="ADAL" clId="{220DAF94-2FB0-414D-B016-BF3BFFAD8FDC}" dt="2022-01-14T07:22:41.620" v="436" actId="22"/>
          <ac:spMkLst>
            <pc:docMk/>
            <pc:sldMk cId="1611230898" sldId="267"/>
            <ac:spMk id="5" creationId="{1111830A-CCDE-46D6-956A-7E3F56B5A5C5}"/>
          </ac:spMkLst>
        </pc:spChg>
        <pc:picChg chg="add mod">
          <ac:chgData name="羅艾多" userId="b0893f4a-1ab3-421a-ae62-c1be6f2bea4a" providerId="ADAL" clId="{220DAF94-2FB0-414D-B016-BF3BFFAD8FDC}" dt="2022-01-14T07:25:03.305" v="473" actId="1036"/>
          <ac:picMkLst>
            <pc:docMk/>
            <pc:sldMk cId="1611230898" sldId="267"/>
            <ac:picMk id="7" creationId="{931C3AEB-86CC-4F7B-B273-8EEEBA69B992}"/>
          </ac:picMkLst>
        </pc:picChg>
        <pc:picChg chg="add mod ord">
          <ac:chgData name="羅艾多" userId="b0893f4a-1ab3-421a-ae62-c1be6f2bea4a" providerId="ADAL" clId="{220DAF94-2FB0-414D-B016-BF3BFFAD8FDC}" dt="2022-01-14T07:25:03.305" v="473" actId="1036"/>
          <ac:picMkLst>
            <pc:docMk/>
            <pc:sldMk cId="1611230898" sldId="267"/>
            <ac:picMk id="9" creationId="{590567CE-5AD4-4C3C-A599-EAB7AC6778C3}"/>
          </ac:picMkLst>
        </pc:picChg>
        <pc:picChg chg="add mod">
          <ac:chgData name="羅艾多" userId="b0893f4a-1ab3-421a-ae62-c1be6f2bea4a" providerId="ADAL" clId="{220DAF94-2FB0-414D-B016-BF3BFFAD8FDC}" dt="2022-01-14T07:25:03.305" v="473" actId="1036"/>
          <ac:picMkLst>
            <pc:docMk/>
            <pc:sldMk cId="1611230898" sldId="267"/>
            <ac:picMk id="11" creationId="{ACC2D81F-A81E-4C74-AD7F-7EF0732360AC}"/>
          </ac:picMkLst>
        </pc:picChg>
        <pc:picChg chg="add mod">
          <ac:chgData name="羅艾多" userId="b0893f4a-1ab3-421a-ae62-c1be6f2bea4a" providerId="ADAL" clId="{220DAF94-2FB0-414D-B016-BF3BFFAD8FDC}" dt="2022-01-14T07:25:03.305" v="473" actId="1036"/>
          <ac:picMkLst>
            <pc:docMk/>
            <pc:sldMk cId="1611230898" sldId="267"/>
            <ac:picMk id="13" creationId="{B4AAD1DC-34C6-42C8-99D2-FD0191B732C6}"/>
          </ac:picMkLst>
        </pc:picChg>
      </pc:sldChg>
      <pc:sldChg chg="new del">
        <pc:chgData name="羅艾多" userId="b0893f4a-1ab3-421a-ae62-c1be6f2bea4a" providerId="ADAL" clId="{220DAF94-2FB0-414D-B016-BF3BFFAD8FDC}" dt="2022-01-14T05:33:35.098" v="260" actId="680"/>
        <pc:sldMkLst>
          <pc:docMk/>
          <pc:sldMk cId="1820243576" sldId="267"/>
        </pc:sldMkLst>
      </pc:sldChg>
      <pc:sldMasterChg chg="addSldLayout">
        <pc:chgData name="羅艾多" userId="b0893f4a-1ab3-421a-ae62-c1be6f2bea4a" providerId="ADAL" clId="{220DAF94-2FB0-414D-B016-BF3BFFAD8FDC}" dt="2022-01-14T01:29:30.626" v="0" actId="27028"/>
        <pc:sldMasterMkLst>
          <pc:docMk/>
          <pc:sldMasterMk cId="117817589" sldId="2147483660"/>
        </pc:sldMasterMkLst>
        <pc:sldLayoutChg chg="add">
          <pc:chgData name="羅艾多" userId="b0893f4a-1ab3-421a-ae62-c1be6f2bea4a" providerId="ADAL" clId="{220DAF94-2FB0-414D-B016-BF3BFFAD8FDC}" dt="2022-01-14T01:29:30.626" v="0" actId="27028"/>
          <pc:sldLayoutMkLst>
            <pc:docMk/>
            <pc:sldMasterMk cId="117817589" sldId="2147483660"/>
            <pc:sldLayoutMk cId="1909558931" sldId="214748366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ABB28-0B05-4C3D-89A6-D1C27B505D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DCBAFE-BB11-432F-8CC6-4CDAD2AB222A}">
      <dgm:prSet/>
      <dgm:spPr/>
      <dgm:t>
        <a:bodyPr/>
        <a:lstStyle/>
        <a:p>
          <a:r>
            <a:rPr lang="en-US"/>
            <a:t>Population size</a:t>
          </a:r>
        </a:p>
      </dgm:t>
    </dgm:pt>
    <dgm:pt modelId="{4D2183AA-9EE5-4DCD-87A7-3CAF3EBE12A7}" type="parTrans" cxnId="{1E822BD0-E6F2-4DDB-BA28-317A3EAF347D}">
      <dgm:prSet/>
      <dgm:spPr/>
      <dgm:t>
        <a:bodyPr/>
        <a:lstStyle/>
        <a:p>
          <a:endParaRPr lang="en-US"/>
        </a:p>
      </dgm:t>
    </dgm:pt>
    <dgm:pt modelId="{2B0F6C6B-B5F3-46C9-A0F3-A69A9DEBC293}" type="sibTrans" cxnId="{1E822BD0-E6F2-4DDB-BA28-317A3EAF347D}">
      <dgm:prSet/>
      <dgm:spPr/>
      <dgm:t>
        <a:bodyPr/>
        <a:lstStyle/>
        <a:p>
          <a:endParaRPr lang="en-US"/>
        </a:p>
      </dgm:t>
    </dgm:pt>
    <dgm:pt modelId="{4E502C5A-9C0B-4F3A-B9AC-CF6F1829859D}">
      <dgm:prSet/>
      <dgm:spPr/>
      <dgm:t>
        <a:bodyPr/>
        <a:lstStyle/>
        <a:p>
          <a:r>
            <a:rPr lang="en-US"/>
            <a:t>Dimensions</a:t>
          </a:r>
        </a:p>
      </dgm:t>
    </dgm:pt>
    <dgm:pt modelId="{503856BD-34F1-46FF-B671-8802B74B6BA6}" type="parTrans" cxnId="{0E916E46-8BD7-4593-B28B-94C4F0E3AF15}">
      <dgm:prSet/>
      <dgm:spPr/>
      <dgm:t>
        <a:bodyPr/>
        <a:lstStyle/>
        <a:p>
          <a:endParaRPr lang="en-US"/>
        </a:p>
      </dgm:t>
    </dgm:pt>
    <dgm:pt modelId="{00D85073-35DA-4FF7-B325-5FDDC3204589}" type="sibTrans" cxnId="{0E916E46-8BD7-4593-B28B-94C4F0E3AF15}">
      <dgm:prSet/>
      <dgm:spPr/>
      <dgm:t>
        <a:bodyPr/>
        <a:lstStyle/>
        <a:p>
          <a:endParaRPr lang="en-US"/>
        </a:p>
      </dgm:t>
    </dgm:pt>
    <dgm:pt modelId="{46D7D16E-D5D0-43A7-9204-AD1213BC77ED}">
      <dgm:prSet/>
      <dgm:spPr/>
      <dgm:t>
        <a:bodyPr/>
        <a:lstStyle/>
        <a:p>
          <a:r>
            <a:rPr lang="en-US" dirty="0"/>
            <a:t>Precision (length)</a:t>
          </a:r>
        </a:p>
      </dgm:t>
    </dgm:pt>
    <dgm:pt modelId="{758DC890-2D16-4C9E-A943-DB55EEA84864}" type="parTrans" cxnId="{32A24054-83E7-4C8B-BD47-DBBD5743E549}">
      <dgm:prSet/>
      <dgm:spPr/>
      <dgm:t>
        <a:bodyPr/>
        <a:lstStyle/>
        <a:p>
          <a:endParaRPr lang="en-US"/>
        </a:p>
      </dgm:t>
    </dgm:pt>
    <dgm:pt modelId="{E7652F8E-9019-4591-A300-5A5FE2BCA748}" type="sibTrans" cxnId="{32A24054-83E7-4C8B-BD47-DBBD5743E549}">
      <dgm:prSet/>
      <dgm:spPr/>
      <dgm:t>
        <a:bodyPr/>
        <a:lstStyle/>
        <a:p>
          <a:endParaRPr lang="en-US"/>
        </a:p>
      </dgm:t>
    </dgm:pt>
    <dgm:pt modelId="{491899DC-2E25-42F6-93C7-3EE8100443AF}" type="pres">
      <dgm:prSet presAssocID="{B45ABB28-0B05-4C3D-89A6-D1C27B505D0C}" presName="diagram" presStyleCnt="0">
        <dgm:presLayoutVars>
          <dgm:dir/>
          <dgm:resizeHandles val="exact"/>
        </dgm:presLayoutVars>
      </dgm:prSet>
      <dgm:spPr/>
    </dgm:pt>
    <dgm:pt modelId="{1388EB0B-BE9D-4686-B441-A8CC2E41D898}" type="pres">
      <dgm:prSet presAssocID="{45DCBAFE-BB11-432F-8CC6-4CDAD2AB222A}" presName="node" presStyleLbl="node1" presStyleIdx="0" presStyleCnt="3">
        <dgm:presLayoutVars>
          <dgm:bulletEnabled val="1"/>
        </dgm:presLayoutVars>
      </dgm:prSet>
      <dgm:spPr/>
    </dgm:pt>
    <dgm:pt modelId="{6347D2A5-3AFF-4104-BF24-776B737D9597}" type="pres">
      <dgm:prSet presAssocID="{2B0F6C6B-B5F3-46C9-A0F3-A69A9DEBC293}" presName="sibTrans" presStyleCnt="0"/>
      <dgm:spPr/>
    </dgm:pt>
    <dgm:pt modelId="{A895C4C7-22A2-44A8-B1EB-2C83FB893B5A}" type="pres">
      <dgm:prSet presAssocID="{4E502C5A-9C0B-4F3A-B9AC-CF6F1829859D}" presName="node" presStyleLbl="node1" presStyleIdx="1" presStyleCnt="3">
        <dgm:presLayoutVars>
          <dgm:bulletEnabled val="1"/>
        </dgm:presLayoutVars>
      </dgm:prSet>
      <dgm:spPr/>
    </dgm:pt>
    <dgm:pt modelId="{B419BDB2-FA4F-4F95-A6A3-C3E9AA2EE34C}" type="pres">
      <dgm:prSet presAssocID="{00D85073-35DA-4FF7-B325-5FDDC3204589}" presName="sibTrans" presStyleCnt="0"/>
      <dgm:spPr/>
    </dgm:pt>
    <dgm:pt modelId="{4216757E-C4D0-4A86-9012-389B0E9716AE}" type="pres">
      <dgm:prSet presAssocID="{46D7D16E-D5D0-43A7-9204-AD1213BC77ED}" presName="node" presStyleLbl="node1" presStyleIdx="2" presStyleCnt="3">
        <dgm:presLayoutVars>
          <dgm:bulletEnabled val="1"/>
        </dgm:presLayoutVars>
      </dgm:prSet>
      <dgm:spPr/>
    </dgm:pt>
  </dgm:ptLst>
  <dgm:cxnLst>
    <dgm:cxn modelId="{3BCB7C3C-0FBC-44B9-AFD9-D163A5E014D5}" type="presOf" srcId="{45DCBAFE-BB11-432F-8CC6-4CDAD2AB222A}" destId="{1388EB0B-BE9D-4686-B441-A8CC2E41D898}" srcOrd="0" destOrd="0" presId="urn:microsoft.com/office/officeart/2005/8/layout/default"/>
    <dgm:cxn modelId="{0E916E46-8BD7-4593-B28B-94C4F0E3AF15}" srcId="{B45ABB28-0B05-4C3D-89A6-D1C27B505D0C}" destId="{4E502C5A-9C0B-4F3A-B9AC-CF6F1829859D}" srcOrd="1" destOrd="0" parTransId="{503856BD-34F1-46FF-B671-8802B74B6BA6}" sibTransId="{00D85073-35DA-4FF7-B325-5FDDC3204589}"/>
    <dgm:cxn modelId="{9B936169-CC3A-4593-98C0-1AA898FD5C3C}" type="presOf" srcId="{B45ABB28-0B05-4C3D-89A6-D1C27B505D0C}" destId="{491899DC-2E25-42F6-93C7-3EE8100443AF}" srcOrd="0" destOrd="0" presId="urn:microsoft.com/office/officeart/2005/8/layout/default"/>
    <dgm:cxn modelId="{32A24054-83E7-4C8B-BD47-DBBD5743E549}" srcId="{B45ABB28-0B05-4C3D-89A6-D1C27B505D0C}" destId="{46D7D16E-D5D0-43A7-9204-AD1213BC77ED}" srcOrd="2" destOrd="0" parTransId="{758DC890-2D16-4C9E-A943-DB55EEA84864}" sibTransId="{E7652F8E-9019-4591-A300-5A5FE2BCA748}"/>
    <dgm:cxn modelId="{1D72F49E-1C4E-44C3-979A-EE6218472447}" type="presOf" srcId="{4E502C5A-9C0B-4F3A-B9AC-CF6F1829859D}" destId="{A895C4C7-22A2-44A8-B1EB-2C83FB893B5A}" srcOrd="0" destOrd="0" presId="urn:microsoft.com/office/officeart/2005/8/layout/default"/>
    <dgm:cxn modelId="{1E822BD0-E6F2-4DDB-BA28-317A3EAF347D}" srcId="{B45ABB28-0B05-4C3D-89A6-D1C27B505D0C}" destId="{45DCBAFE-BB11-432F-8CC6-4CDAD2AB222A}" srcOrd="0" destOrd="0" parTransId="{4D2183AA-9EE5-4DCD-87A7-3CAF3EBE12A7}" sibTransId="{2B0F6C6B-B5F3-46C9-A0F3-A69A9DEBC293}"/>
    <dgm:cxn modelId="{50D134D4-8C5F-4EDF-B8CD-A8AC192499E7}" type="presOf" srcId="{46D7D16E-D5D0-43A7-9204-AD1213BC77ED}" destId="{4216757E-C4D0-4A86-9012-389B0E9716AE}" srcOrd="0" destOrd="0" presId="urn:microsoft.com/office/officeart/2005/8/layout/default"/>
    <dgm:cxn modelId="{F8578AE2-CE6E-4D81-B844-B696756675C1}" type="presParOf" srcId="{491899DC-2E25-42F6-93C7-3EE8100443AF}" destId="{1388EB0B-BE9D-4686-B441-A8CC2E41D898}" srcOrd="0" destOrd="0" presId="urn:microsoft.com/office/officeart/2005/8/layout/default"/>
    <dgm:cxn modelId="{766DCB33-011C-44D9-8913-43FEA68FC864}" type="presParOf" srcId="{491899DC-2E25-42F6-93C7-3EE8100443AF}" destId="{6347D2A5-3AFF-4104-BF24-776B737D9597}" srcOrd="1" destOrd="0" presId="urn:microsoft.com/office/officeart/2005/8/layout/default"/>
    <dgm:cxn modelId="{F3ABFDE5-B194-4025-8DD6-ADB9629494FC}" type="presParOf" srcId="{491899DC-2E25-42F6-93C7-3EE8100443AF}" destId="{A895C4C7-22A2-44A8-B1EB-2C83FB893B5A}" srcOrd="2" destOrd="0" presId="urn:microsoft.com/office/officeart/2005/8/layout/default"/>
    <dgm:cxn modelId="{7F9E3CD7-E364-4308-80B3-774C96C11684}" type="presParOf" srcId="{491899DC-2E25-42F6-93C7-3EE8100443AF}" destId="{B419BDB2-FA4F-4F95-A6A3-C3E9AA2EE34C}" srcOrd="3" destOrd="0" presId="urn:microsoft.com/office/officeart/2005/8/layout/default"/>
    <dgm:cxn modelId="{87A789D0-4F47-423C-AC0D-BB774DC68D4D}" type="presParOf" srcId="{491899DC-2E25-42F6-93C7-3EE8100443AF}" destId="{4216757E-C4D0-4A86-9012-389B0E9716A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8EB0B-BE9D-4686-B441-A8CC2E41D898}">
      <dsp:nvSpPr>
        <dsp:cNvPr id="0" name=""/>
        <dsp:cNvSpPr/>
      </dsp:nvSpPr>
      <dsp:spPr>
        <a:xfrm>
          <a:off x="0" y="950065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Population size</a:t>
          </a:r>
        </a:p>
      </dsp:txBody>
      <dsp:txXfrm>
        <a:off x="0" y="950065"/>
        <a:ext cx="3143249" cy="1885950"/>
      </dsp:txXfrm>
    </dsp:sp>
    <dsp:sp modelId="{A895C4C7-22A2-44A8-B1EB-2C83FB893B5A}">
      <dsp:nvSpPr>
        <dsp:cNvPr id="0" name=""/>
        <dsp:cNvSpPr/>
      </dsp:nvSpPr>
      <dsp:spPr>
        <a:xfrm>
          <a:off x="3457575" y="950065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Dimensions</a:t>
          </a:r>
        </a:p>
      </dsp:txBody>
      <dsp:txXfrm>
        <a:off x="3457575" y="950065"/>
        <a:ext cx="3143249" cy="1885950"/>
      </dsp:txXfrm>
    </dsp:sp>
    <dsp:sp modelId="{4216757E-C4D0-4A86-9012-389B0E9716AE}">
      <dsp:nvSpPr>
        <dsp:cNvPr id="0" name=""/>
        <dsp:cNvSpPr/>
      </dsp:nvSpPr>
      <dsp:spPr>
        <a:xfrm>
          <a:off x="6915149" y="950065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Precision (length)</a:t>
          </a:r>
        </a:p>
      </dsp:txBody>
      <dsp:txXfrm>
        <a:off x="6915149" y="950065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8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CB9B5E-A504-48C2-89FA-7A8C7544066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9D89B-3FBC-4B48-88A9-B48E7FC46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04" y="758952"/>
            <a:ext cx="7776375" cy="3566160"/>
          </a:xfrm>
        </p:spPr>
        <p:txBody>
          <a:bodyPr>
            <a:normAutofit/>
          </a:bodyPr>
          <a:lstStyle/>
          <a:p>
            <a:pPr algn="r"/>
            <a:r>
              <a:rPr lang="en-US" sz="6400" dirty="0"/>
              <a:t>Genetic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122CB-FA83-49C7-A5D2-BFD73CF6D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OPTIMIZATION LAB</a:t>
            </a:r>
          </a:p>
          <a:p>
            <a:pPr algn="r"/>
            <a:r>
              <a:rPr lang="en-US" dirty="0"/>
              <a:t>2022-01-14</a:t>
            </a: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C107621E-98CE-4975-B125-E6BD8B3B6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2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4">
            <a:extLst>
              <a:ext uri="{FF2B5EF4-FFF2-40B4-BE49-F238E27FC236}">
                <a16:creationId xmlns:a16="http://schemas.microsoft.com/office/drawing/2014/main" id="{4CFCD50F-4BF3-4733-BD42-5567080A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9112-6C3C-44EA-9412-4EE8687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1035" name="Rectangle 76">
            <a:extLst>
              <a:ext uri="{FF2B5EF4-FFF2-40B4-BE49-F238E27FC236}">
                <a16:creationId xmlns:a16="http://schemas.microsoft.com/office/drawing/2014/main" id="{97C2466A-2320-4205-BDC2-056CD8BC2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Python - Technologies - labsolution - Laboratory Information Systems (LIS)">
            <a:extLst>
              <a:ext uri="{FF2B5EF4-FFF2-40B4-BE49-F238E27FC236}">
                <a16:creationId xmlns:a16="http://schemas.microsoft.com/office/drawing/2014/main" id="{D1216362-CDB6-4E65-BAA4-1A858E677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6" y="1555934"/>
            <a:ext cx="2784700" cy="9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78">
            <a:extLst>
              <a:ext uri="{FF2B5EF4-FFF2-40B4-BE49-F238E27FC236}">
                <a16:creationId xmlns:a16="http://schemas.microsoft.com/office/drawing/2014/main" id="{C24F77B6-3AFC-4981-A39A-15994073E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22A300-A12E-4C3D-A574-71AFFA8F2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7D21A87-2874-4438-84BA-E02F7C63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0A69F5-520C-404C-9614-071AAE13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ab: An easy way to learn and use TensorFlow — The TensorFlow Blog">
            <a:extLst>
              <a:ext uri="{FF2B5EF4-FFF2-40B4-BE49-F238E27FC236}">
                <a16:creationId xmlns:a16="http://schemas.microsoft.com/office/drawing/2014/main" id="{985F0ACF-B842-4E0A-912C-70304FAD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752" y="3709610"/>
            <a:ext cx="2295082" cy="10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AEB3-A626-4639-BE79-773C0751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NumPy Arrays review (again).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Genetic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Population Initialization.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Parents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Crossover.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Mutation.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D683B1-E7B7-4AF5-8BF1-00757F13F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07ECB0-AC96-4F4F-AB0C-44EA1353C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59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02140-0400-4F90-912E-EA3D5DA5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N-dimensional arrays indexing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873FE3-69F4-49BD-92DD-33722471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Tips About Numpy Arrays – Predictive Hacks">
            <a:extLst>
              <a:ext uri="{FF2B5EF4-FFF2-40B4-BE49-F238E27FC236}">
                <a16:creationId xmlns:a16="http://schemas.microsoft.com/office/drawing/2014/main" id="{C8C0A15B-AC8A-467F-8A70-299D166C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8456" y="2386984"/>
            <a:ext cx="5772504" cy="321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9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4E12F-1C61-4DDB-A9BA-91488EBC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52DB5-8793-4677-90AE-87714FEF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63" y="1978899"/>
            <a:ext cx="9123234" cy="39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2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25C80-3E80-49E0-9F0E-F895219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Solution Representation for Continuous Problem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0567CE-5AD4-4C3C-A599-EAB7AC677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267" y="3442167"/>
            <a:ext cx="2324424" cy="543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C3AEB-86CC-4F7B-B273-8EEEBA69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606" y="2351093"/>
            <a:ext cx="6963747" cy="1000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C2D81F-A81E-4C74-AD7F-7EF073236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398" y="4075977"/>
            <a:ext cx="2772162" cy="409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AD1DC-34C6-42C8-99D2-FD0191B73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920" y="4576418"/>
            <a:ext cx="132416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3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0DD1-0AD2-45B8-8216-3137A8B9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Population Initialization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3E4CBB-D05A-4CBE-A825-45FF47C08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0848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90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CA6C-80F8-4CAA-9DAD-B857E8D1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4FA3-EC40-4EBE-892E-7355A3BA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ECDB3-0F06-40B5-99CA-06BBB298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1" y="1845734"/>
            <a:ext cx="1023127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7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4832-D5DD-4337-A525-747E5C83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0E81-E1C6-49CA-B2E8-30C868FCC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8DB65-616F-4F6C-96D3-E384D12E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195" y="2426036"/>
            <a:ext cx="4009610" cy="26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1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16C11C-86C5-4629-BC79-DEB6F8FE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– Bit Flip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37B65D-35CB-4685-A2F9-F2AB8597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5BFF5-CC85-421D-A000-D0873669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54" y="2563049"/>
            <a:ext cx="6458851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158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</TotalTime>
  <Words>53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Genetic Algorithm</vt:lpstr>
      <vt:lpstr>Content</vt:lpstr>
      <vt:lpstr>N-dimensional arrays indexing</vt:lpstr>
      <vt:lpstr>Genetic Algorithm</vt:lpstr>
      <vt:lpstr>Solution Representation for Continuous Problem</vt:lpstr>
      <vt:lpstr>Population Initialization</vt:lpstr>
      <vt:lpstr>Parents Selection</vt:lpstr>
      <vt:lpstr>Crossover</vt:lpstr>
      <vt:lpstr>Mutation – Bit Flip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羅艾多</dc:creator>
  <cp:lastModifiedBy>羅艾多</cp:lastModifiedBy>
  <cp:revision>1</cp:revision>
  <dcterms:created xsi:type="dcterms:W3CDTF">2022-01-14T01:27:41Z</dcterms:created>
  <dcterms:modified xsi:type="dcterms:W3CDTF">2022-01-14T07:33:31Z</dcterms:modified>
</cp:coreProperties>
</file>