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B2471-B62D-E129-02A9-897633CC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A227AC-4B86-05E0-7930-0563A219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2CBB6-5B00-5C3E-7228-1A9EF87E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06B34-D1FB-523A-E781-C36ACF3C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B36F9-1552-20AE-B360-460A4A2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11FC5-E570-4047-65D8-60BEA9C1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814347-AD96-A9F4-F139-FCEB2619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EBB23-FC50-E156-B8D9-42D87F74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EFFD6-26C3-989E-1442-DB595D3B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F0A5ED-7C07-4912-01D5-1009ED70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25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7CE08C-D9E2-FFE6-B1B9-9D0844226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2256DE-3449-C23B-2D8A-98A94D4FE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56385-D7FA-0280-4AC9-42B41C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1A119-F1D1-8169-5B98-BD6D7F7D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8A9C01-C0D3-90BA-AAFF-3B6EB740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29914-C420-D13D-15A3-B2C6A7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2EB67-7B68-71A3-9029-FDE59B8D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F6E9C-A3E5-2D16-62AA-4501EA8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88457-81C5-BA76-B432-710644C9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9580B-7FA0-5A46-8B68-F0781480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414-45B7-7606-C030-72E87D07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2BDCF-259B-71DF-930E-0B26B2A2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F8B0DE-8B63-1672-3E36-CBF081B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C13E1-73FB-97E6-0CA0-CD0BBD8D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0AB27-7CD9-CD00-23F1-AA87930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88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91311-6F79-A2AB-F43D-14FD7E04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7956A0-762F-6058-46C7-36C950456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A665FF-2F4F-9C4D-D1CD-C608993FF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EA63B9-36D7-3AF0-2F8C-BA4E6EAB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380044-6B40-BE35-5EC3-F2F73172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B4F50-0FE2-9AD3-8A67-6486E0C7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8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32C68-BC7E-9E5F-1545-AB430C79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18A0B0-4046-B7A1-E128-6CDCC5D5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D0ADD4-7DCF-2D8B-EB7D-839A16F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164D43-762D-3780-D653-D42882F7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A82C72-AD54-A962-2A22-783FB823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16DC27-757E-25AA-F888-AA3A794C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9ECA68-BF96-C101-5701-9597E0A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03073A-FC78-AD43-100B-C53DFB1D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31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D1F77-448A-A9B9-B52E-F4EA843A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CE862E-0FDA-E6B9-95AF-DF56AC5F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CCD08D-14DF-A5FB-763A-53014B0D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781D2A-AF84-67A3-E839-75E68BF8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74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0D9EE5-E6BB-A6E3-43F1-2E967ABE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BB1D97-EA63-5509-6264-D571F9F4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B49508-9DEA-69AF-897E-F22CCEFC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3F49-794A-4B5C-6BB0-69217131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ECD03-D6A8-CEA2-35D3-34314B8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740DFF-A881-05D3-F0F0-26705F26A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FE6282-BDBA-0257-DBAF-400A070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50608A-F080-89F0-3F8D-B89B1A6C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A10BDF-57A5-03E5-A498-7D2CF59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ECCB1-23B4-86C9-2563-A865DBA3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64D6AD-7253-1ABC-C386-F63906B59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DBDA18-DEE5-3BD4-51A1-916AC57AB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5CC197-EB4B-4E3F-C344-B03BAAB3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331ECA-6B57-F7DF-4F6A-7181CD6F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06C6C8-BF55-1DEB-4BDC-795027F0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1E2985-FADE-F2EE-A97F-3B289567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A1483D-2DF5-CF21-E417-81667599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80F23-FDDF-E4F5-3EFF-5A9E2F17B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85D5-6433-40D9-A49C-EC7069450C3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6098B-EE4D-A837-6CF9-404AA9549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1551B-3599-85E7-2F5C-FF3D3AC42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CF47-B9D1-4182-94BF-1D8C7C1F6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48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18ABD-AD4E-6458-B462-385789D6C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BBF9B3-4A2F-7037-618A-0E41DB2BC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智慧資安三</a:t>
            </a:r>
            <a:endParaRPr lang="en-US" altLang="zh-TW" dirty="0"/>
          </a:p>
          <a:p>
            <a:r>
              <a:rPr lang="en-US" altLang="zh-TW" dirty="0"/>
              <a:t>410580042</a:t>
            </a:r>
          </a:p>
          <a:p>
            <a:r>
              <a:rPr lang="zh-TW" altLang="en-US" dirty="0"/>
              <a:t>蔡亞軒</a:t>
            </a:r>
          </a:p>
        </p:txBody>
      </p:sp>
    </p:spTree>
    <p:extLst>
      <p:ext uri="{BB962C8B-B14F-4D97-AF65-F5344CB8AC3E}">
        <p14:creationId xmlns:p14="http://schemas.microsoft.com/office/powerpoint/2010/main" val="1706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A7AB-AF11-12EE-6932-45D62D5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網頁 的圖片">
            <a:extLst>
              <a:ext uri="{FF2B5EF4-FFF2-40B4-BE49-F238E27FC236}">
                <a16:creationId xmlns:a16="http://schemas.microsoft.com/office/drawing/2014/main" id="{70622A2F-838C-0191-450D-B92CABC35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13" y="1825625"/>
            <a:ext cx="5493774" cy="4351338"/>
          </a:xfrm>
        </p:spPr>
      </p:pic>
    </p:spTree>
    <p:extLst>
      <p:ext uri="{BB962C8B-B14F-4D97-AF65-F5344CB8AC3E}">
        <p14:creationId xmlns:p14="http://schemas.microsoft.com/office/powerpoint/2010/main" val="16042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7ADDD-2A94-473A-7FFA-9F91C021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VirtualBox</a:t>
            </a:r>
            <a:r>
              <a:rPr lang="zh-TW" altLang="en-US" dirty="0"/>
              <a:t>並點選新增</a:t>
            </a:r>
          </a:p>
        </p:txBody>
      </p:sp>
      <p:pic>
        <p:nvPicPr>
          <p:cNvPr id="5" name="內容版面配置區 4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639A8323-13FE-A79E-DBDC-E8EA183D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25" y="1825625"/>
            <a:ext cx="7638749" cy="4351338"/>
          </a:xfrm>
        </p:spPr>
      </p:pic>
    </p:spTree>
    <p:extLst>
      <p:ext uri="{BB962C8B-B14F-4D97-AF65-F5344CB8AC3E}">
        <p14:creationId xmlns:p14="http://schemas.microsoft.com/office/powerpoint/2010/main" val="20011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C1D52-F587-26C4-7F7D-66B49C4B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VM</a:t>
            </a:r>
            <a:r>
              <a:rPr lang="zh-TW" altLang="en-US" dirty="0"/>
              <a:t>命名並選取內容</a:t>
            </a:r>
          </a:p>
        </p:txBody>
      </p:sp>
      <p:pic>
        <p:nvPicPr>
          <p:cNvPr id="5" name="內容版面配置區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2E9CC81-D8C2-8C2F-C4A9-C9E586BFA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03" y="1825625"/>
            <a:ext cx="7659793" cy="4351338"/>
          </a:xfrm>
        </p:spPr>
      </p:pic>
    </p:spTree>
    <p:extLst>
      <p:ext uri="{BB962C8B-B14F-4D97-AF65-F5344CB8AC3E}">
        <p14:creationId xmlns:p14="http://schemas.microsoft.com/office/powerpoint/2010/main" val="81052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63046-4551-507E-205A-D132A7D6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設定資源使用</a:t>
            </a:r>
          </a:p>
        </p:txBody>
      </p:sp>
      <p:pic>
        <p:nvPicPr>
          <p:cNvPr id="5" name="內容版面配置區 4" descr="一張含有 文字, 軟體, 多媒體軟體, 電腦圖示 的圖片&#10;&#10;自動產生的描述">
            <a:extLst>
              <a:ext uri="{FF2B5EF4-FFF2-40B4-BE49-F238E27FC236}">
                <a16:creationId xmlns:a16="http://schemas.microsoft.com/office/drawing/2014/main" id="{6717C82E-EC50-4276-10D6-60C677F8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" y="1787525"/>
            <a:ext cx="5441903" cy="4351338"/>
          </a:xfrm>
        </p:spPr>
      </p:pic>
      <p:pic>
        <p:nvPicPr>
          <p:cNvPr id="9" name="圖片 8" descr="一張含有 文字, 螢幕擷取畫面, 軟體, 多媒體軟體 的圖片">
            <a:extLst>
              <a:ext uri="{FF2B5EF4-FFF2-40B4-BE49-F238E27FC236}">
                <a16:creationId xmlns:a16="http://schemas.microsoft.com/office/drawing/2014/main" id="{CE36DE96-7C6E-353B-86C3-87933BFF3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787524"/>
            <a:ext cx="5256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3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CDBE-FE5F-DF12-FD53-4D17D761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VM</a:t>
            </a:r>
            <a:endParaRPr lang="zh-TW" altLang="en-US" dirty="0"/>
          </a:p>
        </p:txBody>
      </p:sp>
      <p:pic>
        <p:nvPicPr>
          <p:cNvPr id="9" name="內容版面配置區 8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A375B98F-8CD0-6CED-7EC0-A60D71C51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9" y="1825625"/>
            <a:ext cx="7592701" cy="4351338"/>
          </a:xfrm>
        </p:spPr>
      </p:pic>
    </p:spTree>
    <p:extLst>
      <p:ext uri="{BB962C8B-B14F-4D97-AF65-F5344CB8AC3E}">
        <p14:creationId xmlns:p14="http://schemas.microsoft.com/office/powerpoint/2010/main" val="216736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FB7AD-9F13-951D-3F50-80E0B483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完成安裝設定</a:t>
            </a:r>
          </a:p>
        </p:txBody>
      </p:sp>
      <p:pic>
        <p:nvPicPr>
          <p:cNvPr id="5" name="內容版面配置區 4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8724F744-9495-944D-4F3D-C8A3D0FB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23" y="1825625"/>
            <a:ext cx="5124553" cy="4351338"/>
          </a:xfrm>
        </p:spPr>
      </p:pic>
    </p:spTree>
    <p:extLst>
      <p:ext uri="{BB962C8B-B14F-4D97-AF65-F5344CB8AC3E}">
        <p14:creationId xmlns:p14="http://schemas.microsoft.com/office/powerpoint/2010/main" val="410052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FC3BA-14E1-FD77-35FC-BA4512A2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設定名稱並等待一切安裝內容</a:t>
            </a:r>
          </a:p>
        </p:txBody>
      </p:sp>
      <p:pic>
        <p:nvPicPr>
          <p:cNvPr id="5" name="內容版面配置區 4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F7B72DC9-EA06-8721-04B3-AD279B29E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79" y="1825625"/>
            <a:ext cx="4984042" cy="4351338"/>
          </a:xfrm>
        </p:spPr>
      </p:pic>
    </p:spTree>
    <p:extLst>
      <p:ext uri="{BB962C8B-B14F-4D97-AF65-F5344CB8AC3E}">
        <p14:creationId xmlns:p14="http://schemas.microsoft.com/office/powerpoint/2010/main" val="331633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740C8-878D-CA6E-7992-18A670E5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安裝完成</a:t>
            </a:r>
          </a:p>
        </p:txBody>
      </p:sp>
      <p:pic>
        <p:nvPicPr>
          <p:cNvPr id="5" name="內容版面配置區 4" descr="一張含有 螢幕擷取畫面, 紫蘿蘭, 多媒體軟體, 紫色 的圖片&#10;&#10;自動產生的描述">
            <a:extLst>
              <a:ext uri="{FF2B5EF4-FFF2-40B4-BE49-F238E27FC236}">
                <a16:creationId xmlns:a16="http://schemas.microsoft.com/office/drawing/2014/main" id="{D3EFC804-34DF-4D7A-DE36-3F6300D9F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47" y="1825625"/>
            <a:ext cx="6411706" cy="4351338"/>
          </a:xfrm>
        </p:spPr>
      </p:pic>
    </p:spTree>
    <p:extLst>
      <p:ext uri="{BB962C8B-B14F-4D97-AF65-F5344CB8AC3E}">
        <p14:creationId xmlns:p14="http://schemas.microsoft.com/office/powerpoint/2010/main" val="277552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Ubuntu安裝</vt:lpstr>
      <vt:lpstr>下載Ubuntu</vt:lpstr>
      <vt:lpstr>開啟VirtualBox並點選新增</vt:lpstr>
      <vt:lpstr>VM命名並選取內容</vt:lpstr>
      <vt:lpstr>設定資源使用</vt:lpstr>
      <vt:lpstr>啟動VM</vt:lpstr>
      <vt:lpstr>完成安裝設定</vt:lpstr>
      <vt:lpstr>設定名稱並等待一切安裝內容</vt:lpstr>
      <vt:lpstr>安裝完成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Ubuntu安裝</dc:title>
  <dc:creator>蔡亞軒</dc:creator>
  <cp:lastModifiedBy>蔡亞軒</cp:lastModifiedBy>
  <cp:revision>1</cp:revision>
  <dcterms:created xsi:type="dcterms:W3CDTF">2023-09-18T07:17:00Z</dcterms:created>
  <dcterms:modified xsi:type="dcterms:W3CDTF">2023-09-18T07:26:41Z</dcterms:modified>
</cp:coreProperties>
</file>