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68" r:id="rId4"/>
    <p:sldId id="258" r:id="rId5"/>
    <p:sldId id="259" r:id="rId6"/>
    <p:sldId id="260" r:id="rId7"/>
    <p:sldId id="262" r:id="rId8"/>
    <p:sldId id="261" r:id="rId9"/>
    <p:sldId id="263" r:id="rId10"/>
    <p:sldId id="264" r:id="rId11"/>
    <p:sldId id="265" r:id="rId12"/>
    <p:sldId id="266" r:id="rId13"/>
    <p:sldId id="267" r:id="rId14"/>
    <p:sldId id="270" r:id="rId15"/>
    <p:sldId id="269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538" autoAdjust="0"/>
    <p:restoredTop sz="94660"/>
  </p:normalViewPr>
  <p:slideViewPr>
    <p:cSldViewPr snapToGrid="0">
      <p:cViewPr varScale="1">
        <p:scale>
          <a:sx n="84" d="100"/>
          <a:sy n="84" d="100"/>
        </p:scale>
        <p:origin x="6" y="1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21:29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56D6-F195-48D7-978E-7EE16D43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1104900"/>
            <a:ext cx="8376514" cy="3120504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2F42-5C88-4F7D-803B-C371B570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4442385"/>
            <a:ext cx="6074328" cy="9840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i="0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84F3-2D6A-49F6-8F79-F3955E90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October 29,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3F32-CD31-4801-BAE4-09EEB12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5D34C-49ED-4ADB-8693-73B7907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352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171A2-02C1-4543-8B6B-FCF7E697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50879" y="1825625"/>
            <a:ext cx="9810604" cy="451669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027C-A386-44E4-AFE1-33AFFDA3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t>October 29,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BF710-0558-4457-825D-48713CAE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7F93D-5DC3-4C36-AEB0-79CDB15C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7CFC0C8-11FE-4003-B2D6-B7B8E279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84561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B41C5-3638-439D-BA61-4DAA14222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464025"/>
            <a:ext cx="2161540" cy="58002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B91A0-A376-483C-926E-189F376E5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64023"/>
            <a:ext cx="7886700" cy="58002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134E-B7D5-4664-BB2E-6A98ED63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t>October 29,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54E2A-B1CE-4F2E-9D9A-D47E514D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7C304-46A8-4179-87A2-B8CC10B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278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B333-9E16-4502-96B5-3F586B7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0795-5EC7-4FF8-9FC7-22AFA3C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2DA5B-9862-4A23-8FEC-5C1ABC2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/>
          <a:lstStyle/>
          <a:p>
            <a:fld id="{5D340FED-6E95-4177-A7EF-CD303B9E611D}" type="datetime4">
              <a:rPr lang="en-US" smtClean="0"/>
              <a:t>October 29,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9A4B-0DA7-46BB-9DCE-3F26075C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7C47-81AC-431C-A7C3-2BC71AD1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524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2E47-4DC7-46C4-9407-FA4CF7E0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3" y="1709738"/>
            <a:ext cx="9087774" cy="3438524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7B502-122E-4177-A408-FC436A254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13" y="5148262"/>
            <a:ext cx="8844522" cy="113823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29696-2AEF-4765-B33E-7DA328E4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October 29,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B2E4-2F1C-4FEE-AAB2-4FCC3EEF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7D4B8-E107-480A-AA17-261CA49B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161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BAE8-3305-4F08-BECB-56AD7FD4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21AC-6D8D-4D24-8B01-8AE8F41B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4473622" cy="4460875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02920">
              <a:defRPr/>
            </a:lvl3pPr>
            <a:lvl4pPr marL="548640" indent="0">
              <a:buFontTx/>
              <a:buNone/>
              <a:defRPr/>
            </a:lvl4pPr>
            <a:lvl5pPr marL="7315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7F49C-3DB3-40B7-89B3-E3BC32FC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540" y="1825624"/>
            <a:ext cx="5016943" cy="4460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33D58-BDF5-4F1F-806B-0491CB36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t>October 29, 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BCBFD-1FE1-441A-B3AF-C3E7E7B8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CE272-E6FB-455B-BACB-2471D66D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469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3A4FB-9EF5-4D6C-A275-2DE1077A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563" y="1835219"/>
            <a:ext cx="445293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9972A-4D34-4A9F-84EB-8D64A703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562" y="2717801"/>
            <a:ext cx="4452938" cy="3559452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BDDE3-C8D7-4600-8259-24E1F8118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44540" y="1835219"/>
            <a:ext cx="5016943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49FFF-44C7-4256-AFE1-C5457C7A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4540" y="2717800"/>
            <a:ext cx="5016943" cy="3559453"/>
          </a:xfrm>
        </p:spPr>
        <p:txBody>
          <a:bodyPr/>
          <a:lstStyle>
            <a:lvl2pPr marL="457200" indent="0"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C6ACF-080E-4B7C-B0C0-77E90C16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841D-FB5C-47AB-B2FF-32E855C1EA71}" type="datetime4">
              <a:rPr lang="en-US" smtClean="0"/>
              <a:t>October 29,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68C0B-BC90-4ADA-B6E6-2B30BFF9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CE559-C82B-4E27-965B-4AC3C66F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752B99E-38EC-4745-889B-124D3475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12659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7304-D393-47F0-ACCC-1F72EFCC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October 29,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451FF-032D-4787-BA4B-5EB41549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511D-7256-4A08-BF62-3B3F821A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FCDA27-1C47-4EA1-A160-EC91FD88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94019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E8ADA-7BF8-433A-8770-61C690F3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October 29,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57B86-EC22-49C6-BBC6-639D57D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3764B-CF91-4C81-B4C3-5B5E5A97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135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4801-B0C7-4458-B413-24D6E68F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3" y="457200"/>
            <a:ext cx="4170355" cy="19175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0C76-733A-488A-89FB-7D04FD64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637" y="457200"/>
            <a:ext cx="5562601" cy="5943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5B9DE-016A-4B31-BB52-99C76E28B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33" y="2374708"/>
            <a:ext cx="4170355" cy="40260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D6CC3-66DD-4D9A-A9C7-F588BA8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t>October 29,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9FC8-04EF-4F7D-8E43-4EE0E95D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1C964-4227-4DEE-87A1-026162DD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374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EB4E-D4BB-4C86-A820-63474E5A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038" y="457199"/>
            <a:ext cx="3913241" cy="19288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A99A1-8FAF-415D-A399-1B2C2A0F2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57752" y="457200"/>
            <a:ext cx="6110288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15BEE-9915-4637-85A2-2AF2872C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2038" y="2386013"/>
            <a:ext cx="3913241" cy="4014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3427C-3B67-4ED4-925D-04B9C09A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t>October 29,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5DAFD-22DE-4E9E-9C72-B16C1F27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E99-49CC-4A30-8ADA-39EFD8DA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711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ink/ink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in a dark room&#10;&#10;Description automatically generated">
            <a:extLst>
              <a:ext uri="{FF2B5EF4-FFF2-40B4-BE49-F238E27FC236}">
                <a16:creationId xmlns:a16="http://schemas.microsoft.com/office/drawing/2014/main" id="{DEB2E8C4-C3E7-4048-A43D-9859510CFA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BD2E1-C16B-4996-869C-DD03823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4DB6A-ED8E-4755-BC7A-B7AA6524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CE27-B558-4B88-ACE3-B70423127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A33960BD-7AC1-4217-9611-AAA56D3EE38F}" type="datetime4">
              <a:rPr lang="en-US" smtClean="0"/>
              <a:pPr/>
              <a:t>October 29, 2023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5D61-F203-4F00-9CF1-AB0AE4937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38BD-5F38-4F6E-B5DD-EB1AF060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14:cNvPr>
              <p14:cNvContentPartPr/>
              <p14:nvPr/>
            </p14:nvContentPartPr>
            <p14:xfrm>
              <a:off x="12490710" y="6342652"/>
              <a:ext cx="360" cy="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42749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8" r:id="rId7"/>
    <p:sldLayoutId id="2147483694" r:id="rId8"/>
    <p:sldLayoutId id="2147483695" r:id="rId9"/>
    <p:sldLayoutId id="2147483696" r:id="rId10"/>
    <p:sldLayoutId id="2147483697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800" kern="1200" cap="all" spc="600" baseline="0">
          <a:solidFill>
            <a:schemeClr val="tx1">
              <a:lumMod val="85000"/>
              <a:lumOff val="15000"/>
            </a:schemeClr>
          </a:solidFill>
          <a:latin typeface="+mj-lt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1pPr>
      <a:lvl2pPr marL="274320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8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2pPr>
      <a:lvl3pPr marL="605790" indent="-28575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3pPr>
      <a:lvl4pPr marL="630936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4pPr>
      <a:lvl5pPr marL="82296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DA3C418-758E-4180-A5D0-8655D680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C8EF06-5EC3-4883-AFAF-D74FF4655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135971" cy="6871648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三角形抽象背景">
            <a:extLst>
              <a:ext uri="{FF2B5EF4-FFF2-40B4-BE49-F238E27FC236}">
                <a16:creationId xmlns:a16="http://schemas.microsoft.com/office/drawing/2014/main" id="{EE5EC131-394E-6567-EAE2-DE57C83247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11" r="11576" b="2"/>
          <a:stretch/>
        </p:blipFill>
        <p:spPr>
          <a:xfrm>
            <a:off x="3584196" y="-1"/>
            <a:ext cx="8607807" cy="6871647"/>
          </a:xfrm>
          <a:custGeom>
            <a:avLst/>
            <a:gdLst/>
            <a:ahLst/>
            <a:cxnLst/>
            <a:rect l="l" t="t" r="r" b="b"/>
            <a:pathLst>
              <a:path w="8607807" h="6858000">
                <a:moveTo>
                  <a:pt x="8607807" y="0"/>
                </a:moveTo>
                <a:lnTo>
                  <a:pt x="8607807" y="6858000"/>
                </a:lnTo>
                <a:lnTo>
                  <a:pt x="2049693" y="6858000"/>
                </a:lnTo>
                <a:lnTo>
                  <a:pt x="1546051" y="6858000"/>
                </a:lnTo>
                <a:lnTo>
                  <a:pt x="1535751" y="6815348"/>
                </a:lnTo>
                <a:cubicBezTo>
                  <a:pt x="1530460" y="6761684"/>
                  <a:pt x="1515370" y="6604898"/>
                  <a:pt x="1514301" y="6536022"/>
                </a:cubicBezTo>
                <a:cubicBezTo>
                  <a:pt x="1518045" y="6478504"/>
                  <a:pt x="1528503" y="6437797"/>
                  <a:pt x="1529339" y="6402088"/>
                </a:cubicBezTo>
                <a:cubicBezTo>
                  <a:pt x="1525062" y="6346650"/>
                  <a:pt x="1502062" y="6294623"/>
                  <a:pt x="1493941" y="6256398"/>
                </a:cubicBezTo>
                <a:cubicBezTo>
                  <a:pt x="1502669" y="6241770"/>
                  <a:pt x="1469920" y="6187857"/>
                  <a:pt x="1480613" y="6172741"/>
                </a:cubicBezTo>
                <a:cubicBezTo>
                  <a:pt x="1481020" y="6152279"/>
                  <a:pt x="1458164" y="6048753"/>
                  <a:pt x="1443364" y="6006407"/>
                </a:cubicBezTo>
                <a:cubicBezTo>
                  <a:pt x="1426694" y="5958900"/>
                  <a:pt x="1390307" y="5908317"/>
                  <a:pt x="1380584" y="5887691"/>
                </a:cubicBezTo>
                <a:cubicBezTo>
                  <a:pt x="1370860" y="5867065"/>
                  <a:pt x="1392244" y="5909118"/>
                  <a:pt x="1385023" y="5882650"/>
                </a:cubicBezTo>
                <a:cubicBezTo>
                  <a:pt x="1377800" y="5856181"/>
                  <a:pt x="1345702" y="5759038"/>
                  <a:pt x="1337254" y="5728879"/>
                </a:cubicBezTo>
                <a:cubicBezTo>
                  <a:pt x="1353956" y="5727462"/>
                  <a:pt x="1323673" y="5710676"/>
                  <a:pt x="1334321" y="5701696"/>
                </a:cubicBezTo>
                <a:cubicBezTo>
                  <a:pt x="1343675" y="5695367"/>
                  <a:pt x="1336672" y="5688797"/>
                  <a:pt x="1335877" y="5681564"/>
                </a:cubicBezTo>
                <a:cubicBezTo>
                  <a:pt x="1343201" y="5672524"/>
                  <a:pt x="1329617" y="5640839"/>
                  <a:pt x="1319978" y="5632219"/>
                </a:cubicBezTo>
                <a:cubicBezTo>
                  <a:pt x="1286551" y="5611011"/>
                  <a:pt x="1310947" y="5568721"/>
                  <a:pt x="1285321" y="5551224"/>
                </a:cubicBezTo>
                <a:cubicBezTo>
                  <a:pt x="1281540" y="5545203"/>
                  <a:pt x="1279983" y="5539432"/>
                  <a:pt x="1279815" y="5533855"/>
                </a:cubicBezTo>
                <a:lnTo>
                  <a:pt x="1282507" y="5518422"/>
                </a:lnTo>
                <a:lnTo>
                  <a:pt x="1289604" y="5514404"/>
                </a:lnTo>
                <a:lnTo>
                  <a:pt x="1287766" y="5504772"/>
                </a:lnTo>
                <a:lnTo>
                  <a:pt x="1288829" y="5502102"/>
                </a:lnTo>
                <a:cubicBezTo>
                  <a:pt x="1290896" y="5497007"/>
                  <a:pt x="1292688" y="5491968"/>
                  <a:pt x="1293373" y="5486914"/>
                </a:cubicBezTo>
                <a:cubicBezTo>
                  <a:pt x="1288690" y="5472938"/>
                  <a:pt x="1272696" y="5448436"/>
                  <a:pt x="1260736" y="5418245"/>
                </a:cubicBezTo>
                <a:cubicBezTo>
                  <a:pt x="1238579" y="5385699"/>
                  <a:pt x="1238884" y="5340972"/>
                  <a:pt x="1221610" y="5305770"/>
                </a:cubicBezTo>
                <a:lnTo>
                  <a:pt x="1216099" y="5298785"/>
                </a:lnTo>
                <a:lnTo>
                  <a:pt x="1217278" y="5268992"/>
                </a:lnTo>
                <a:cubicBezTo>
                  <a:pt x="1221588" y="5263843"/>
                  <a:pt x="1222716" y="5256480"/>
                  <a:pt x="1218469" y="5250149"/>
                </a:cubicBezTo>
                <a:lnTo>
                  <a:pt x="1206220" y="5142322"/>
                </a:lnTo>
                <a:cubicBezTo>
                  <a:pt x="1205294" y="5106716"/>
                  <a:pt x="1196908" y="5091595"/>
                  <a:pt x="1212921" y="5036513"/>
                </a:cubicBezTo>
                <a:cubicBezTo>
                  <a:pt x="1234138" y="4978012"/>
                  <a:pt x="1204801" y="4893378"/>
                  <a:pt x="1212183" y="4827738"/>
                </a:cubicBezTo>
                <a:cubicBezTo>
                  <a:pt x="1183151" y="4792886"/>
                  <a:pt x="1209228" y="4811487"/>
                  <a:pt x="1202048" y="4774693"/>
                </a:cubicBezTo>
                <a:cubicBezTo>
                  <a:pt x="1202483" y="4751423"/>
                  <a:pt x="1202919" y="4728152"/>
                  <a:pt x="1203354" y="4704882"/>
                </a:cubicBezTo>
                <a:lnTo>
                  <a:pt x="1201502" y="4691500"/>
                </a:lnTo>
                <a:lnTo>
                  <a:pt x="1194919" y="4687895"/>
                </a:lnTo>
                <a:lnTo>
                  <a:pt x="1187792" y="4667873"/>
                </a:lnTo>
                <a:cubicBezTo>
                  <a:pt x="1186060" y="4660351"/>
                  <a:pt x="1185291" y="4652220"/>
                  <a:pt x="1186080" y="4643189"/>
                </a:cubicBezTo>
                <a:cubicBezTo>
                  <a:pt x="1199189" y="4613276"/>
                  <a:pt x="1167081" y="4562691"/>
                  <a:pt x="1184722" y="4525834"/>
                </a:cubicBezTo>
                <a:cubicBezTo>
                  <a:pt x="1182407" y="4490142"/>
                  <a:pt x="1175424" y="4451369"/>
                  <a:pt x="1172188" y="4429037"/>
                </a:cubicBezTo>
                <a:cubicBezTo>
                  <a:pt x="1161331" y="4419671"/>
                  <a:pt x="1178123" y="4389539"/>
                  <a:pt x="1165306" y="4391841"/>
                </a:cubicBezTo>
                <a:cubicBezTo>
                  <a:pt x="1171061" y="4381101"/>
                  <a:pt x="1173552" y="4338138"/>
                  <a:pt x="1168602" y="4327040"/>
                </a:cubicBezTo>
                <a:lnTo>
                  <a:pt x="1178384" y="4271714"/>
                </a:lnTo>
                <a:lnTo>
                  <a:pt x="1177294" y="4266170"/>
                </a:lnTo>
                <a:cubicBezTo>
                  <a:pt x="1177138" y="4260404"/>
                  <a:pt x="1177520" y="4242660"/>
                  <a:pt x="1177448" y="4237120"/>
                </a:cubicBezTo>
                <a:cubicBezTo>
                  <a:pt x="1177252" y="4235726"/>
                  <a:pt x="1177058" y="4234331"/>
                  <a:pt x="1176863" y="4232937"/>
                </a:cubicBezTo>
                <a:lnTo>
                  <a:pt x="1162386" y="4198811"/>
                </a:lnTo>
                <a:cubicBezTo>
                  <a:pt x="1162950" y="4194190"/>
                  <a:pt x="1174655" y="4191224"/>
                  <a:pt x="1174343" y="4184054"/>
                </a:cubicBezTo>
                <a:lnTo>
                  <a:pt x="1160516" y="4155792"/>
                </a:lnTo>
                <a:lnTo>
                  <a:pt x="1161365" y="4150364"/>
                </a:lnTo>
                <a:lnTo>
                  <a:pt x="1144878" y="4068165"/>
                </a:lnTo>
                <a:lnTo>
                  <a:pt x="1123687" y="3997737"/>
                </a:lnTo>
                <a:lnTo>
                  <a:pt x="1096720" y="3746801"/>
                </a:lnTo>
                <a:cubicBezTo>
                  <a:pt x="1083618" y="3632695"/>
                  <a:pt x="1064313" y="3629437"/>
                  <a:pt x="1047682" y="3510652"/>
                </a:cubicBezTo>
                <a:cubicBezTo>
                  <a:pt x="1048550" y="3470281"/>
                  <a:pt x="1049418" y="3429910"/>
                  <a:pt x="1050285" y="3389539"/>
                </a:cubicBezTo>
                <a:lnTo>
                  <a:pt x="1030166" y="3314219"/>
                </a:lnTo>
                <a:lnTo>
                  <a:pt x="1034128" y="3253967"/>
                </a:lnTo>
                <a:lnTo>
                  <a:pt x="1007751" y="3192563"/>
                </a:lnTo>
                <a:cubicBezTo>
                  <a:pt x="1003323" y="3186732"/>
                  <a:pt x="1001150" y="3181063"/>
                  <a:pt x="1000384" y="3175520"/>
                </a:cubicBezTo>
                <a:cubicBezTo>
                  <a:pt x="1000734" y="3170366"/>
                  <a:pt x="1001085" y="3165212"/>
                  <a:pt x="1001435" y="3160058"/>
                </a:cubicBezTo>
                <a:lnTo>
                  <a:pt x="968918" y="3106456"/>
                </a:lnTo>
                <a:cubicBezTo>
                  <a:pt x="957125" y="3086347"/>
                  <a:pt x="955617" y="3059144"/>
                  <a:pt x="934483" y="3025607"/>
                </a:cubicBezTo>
                <a:cubicBezTo>
                  <a:pt x="914631" y="2991085"/>
                  <a:pt x="908933" y="2999692"/>
                  <a:pt x="879229" y="2942341"/>
                </a:cubicBezTo>
                <a:cubicBezTo>
                  <a:pt x="850845" y="2891400"/>
                  <a:pt x="820829" y="2801223"/>
                  <a:pt x="798666" y="2755714"/>
                </a:cubicBezTo>
                <a:cubicBezTo>
                  <a:pt x="773970" y="2709171"/>
                  <a:pt x="758278" y="2710053"/>
                  <a:pt x="746962" y="2689587"/>
                </a:cubicBezTo>
                <a:lnTo>
                  <a:pt x="712796" y="2609586"/>
                </a:lnTo>
                <a:lnTo>
                  <a:pt x="697701" y="2594856"/>
                </a:lnTo>
                <a:cubicBezTo>
                  <a:pt x="697743" y="2593626"/>
                  <a:pt x="697784" y="2592396"/>
                  <a:pt x="697823" y="2591165"/>
                </a:cubicBezTo>
                <a:lnTo>
                  <a:pt x="679645" y="2567493"/>
                </a:lnTo>
                <a:lnTo>
                  <a:pt x="680789" y="2566723"/>
                </a:lnTo>
                <a:cubicBezTo>
                  <a:pt x="682946" y="2564457"/>
                  <a:pt x="683757" y="2561765"/>
                  <a:pt x="681771" y="2558109"/>
                </a:cubicBezTo>
                <a:cubicBezTo>
                  <a:pt x="705290" y="2557210"/>
                  <a:pt x="688388" y="2553357"/>
                  <a:pt x="680456" y="2542663"/>
                </a:cubicBezTo>
                <a:cubicBezTo>
                  <a:pt x="679482" y="2529115"/>
                  <a:pt x="677183" y="2488664"/>
                  <a:pt x="675922" y="2476820"/>
                </a:cubicBezTo>
                <a:lnTo>
                  <a:pt x="672894" y="2471591"/>
                </a:lnTo>
                <a:lnTo>
                  <a:pt x="673143" y="2471379"/>
                </a:lnTo>
                <a:cubicBezTo>
                  <a:pt x="673152" y="2470017"/>
                  <a:pt x="672405" y="2468214"/>
                  <a:pt x="670567" y="2465654"/>
                </a:cubicBezTo>
                <a:lnTo>
                  <a:pt x="667369" y="2462052"/>
                </a:lnTo>
                <a:lnTo>
                  <a:pt x="661495" y="2451906"/>
                </a:lnTo>
                <a:cubicBezTo>
                  <a:pt x="661510" y="2450510"/>
                  <a:pt x="661525" y="2449113"/>
                  <a:pt x="661540" y="2447717"/>
                </a:cubicBezTo>
                <a:lnTo>
                  <a:pt x="664540" y="2445047"/>
                </a:lnTo>
                <a:lnTo>
                  <a:pt x="663581" y="2444265"/>
                </a:lnTo>
                <a:cubicBezTo>
                  <a:pt x="653014" y="2439598"/>
                  <a:pt x="642406" y="2441014"/>
                  <a:pt x="663129" y="2421760"/>
                </a:cubicBezTo>
                <a:cubicBezTo>
                  <a:pt x="643271" y="2409372"/>
                  <a:pt x="657229" y="2399993"/>
                  <a:pt x="650205" y="2375201"/>
                </a:cubicBezTo>
                <a:cubicBezTo>
                  <a:pt x="634911" y="2369643"/>
                  <a:pt x="634260" y="2360648"/>
                  <a:pt x="638008" y="2350147"/>
                </a:cubicBezTo>
                <a:cubicBezTo>
                  <a:pt x="621083" y="2329939"/>
                  <a:pt x="620949" y="2305558"/>
                  <a:pt x="609851" y="2279762"/>
                </a:cubicBezTo>
                <a:lnTo>
                  <a:pt x="585585" y="2151458"/>
                </a:lnTo>
                <a:lnTo>
                  <a:pt x="581391" y="2148616"/>
                </a:lnTo>
                <a:cubicBezTo>
                  <a:pt x="578821" y="2146496"/>
                  <a:pt x="577525" y="2144881"/>
                  <a:pt x="577083" y="2143541"/>
                </a:cubicBezTo>
                <a:lnTo>
                  <a:pt x="577251" y="2143279"/>
                </a:lnTo>
                <a:lnTo>
                  <a:pt x="546845" y="2081459"/>
                </a:lnTo>
                <a:cubicBezTo>
                  <a:pt x="538270" y="2069798"/>
                  <a:pt x="486356" y="1952009"/>
                  <a:pt x="470837" y="1927526"/>
                </a:cubicBezTo>
                <a:lnTo>
                  <a:pt x="428154" y="1653876"/>
                </a:lnTo>
                <a:lnTo>
                  <a:pt x="392797" y="1507176"/>
                </a:lnTo>
                <a:cubicBezTo>
                  <a:pt x="380165" y="1501458"/>
                  <a:pt x="369910" y="1448213"/>
                  <a:pt x="372847" y="1437646"/>
                </a:cubicBezTo>
                <a:cubicBezTo>
                  <a:pt x="369015" y="1430935"/>
                  <a:pt x="338503" y="1373479"/>
                  <a:pt x="344479" y="1364974"/>
                </a:cubicBezTo>
                <a:cubicBezTo>
                  <a:pt x="332264" y="1339484"/>
                  <a:pt x="321736" y="1307918"/>
                  <a:pt x="299558" y="1284709"/>
                </a:cubicBezTo>
                <a:cubicBezTo>
                  <a:pt x="277380" y="1261500"/>
                  <a:pt x="259203" y="1267387"/>
                  <a:pt x="243216" y="1246922"/>
                </a:cubicBezTo>
                <a:cubicBezTo>
                  <a:pt x="227230" y="1226457"/>
                  <a:pt x="218454" y="1164523"/>
                  <a:pt x="203639" y="1161920"/>
                </a:cubicBezTo>
                <a:cubicBezTo>
                  <a:pt x="192352" y="1142649"/>
                  <a:pt x="198158" y="1131546"/>
                  <a:pt x="169195" y="1085737"/>
                </a:cubicBezTo>
                <a:cubicBezTo>
                  <a:pt x="139228" y="1000958"/>
                  <a:pt x="140891" y="967704"/>
                  <a:pt x="98775" y="908263"/>
                </a:cubicBezTo>
                <a:cubicBezTo>
                  <a:pt x="45025" y="829417"/>
                  <a:pt x="34038" y="815844"/>
                  <a:pt x="43820" y="711217"/>
                </a:cubicBezTo>
                <a:cubicBezTo>
                  <a:pt x="34816" y="658186"/>
                  <a:pt x="43273" y="612368"/>
                  <a:pt x="44748" y="590072"/>
                </a:cubicBezTo>
                <a:lnTo>
                  <a:pt x="36767" y="545639"/>
                </a:lnTo>
                <a:cubicBezTo>
                  <a:pt x="36093" y="527311"/>
                  <a:pt x="35418" y="508983"/>
                  <a:pt x="34744" y="490655"/>
                </a:cubicBezTo>
                <a:cubicBezTo>
                  <a:pt x="34670" y="457530"/>
                  <a:pt x="29296" y="472114"/>
                  <a:pt x="29222" y="438989"/>
                </a:cubicBezTo>
                <a:cubicBezTo>
                  <a:pt x="29152" y="438889"/>
                  <a:pt x="2578" y="396379"/>
                  <a:pt x="2507" y="396276"/>
                </a:cubicBezTo>
                <a:cubicBezTo>
                  <a:pt x="-7796" y="384713"/>
                  <a:pt x="17492" y="336163"/>
                  <a:pt x="9810" y="316602"/>
                </a:cubicBezTo>
                <a:lnTo>
                  <a:pt x="25323" y="268307"/>
                </a:lnTo>
                <a:cubicBezTo>
                  <a:pt x="20582" y="240926"/>
                  <a:pt x="55391" y="238035"/>
                  <a:pt x="50278" y="194719"/>
                </a:cubicBezTo>
                <a:cubicBezTo>
                  <a:pt x="49891" y="157325"/>
                  <a:pt x="41873" y="124589"/>
                  <a:pt x="47653" y="93227"/>
                </a:cubicBezTo>
                <a:cubicBezTo>
                  <a:pt x="41389" y="80085"/>
                  <a:pt x="38874" y="67855"/>
                  <a:pt x="48323" y="56555"/>
                </a:cubicBezTo>
                <a:cubicBezTo>
                  <a:pt x="46028" y="30289"/>
                  <a:pt x="37896" y="18621"/>
                  <a:pt x="38423" y="5312"/>
                </a:cubicBezTo>
                <a:lnTo>
                  <a:pt x="39875" y="1"/>
                </a:lnTo>
                <a:close/>
              </a:path>
            </a:pathLst>
          </a:cu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6B449152-AB9B-2081-C728-A8C2222902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4307" y="2906973"/>
            <a:ext cx="3639828" cy="2640247"/>
          </a:xfrm>
        </p:spPr>
        <p:txBody>
          <a:bodyPr>
            <a:normAutofit/>
          </a:bodyPr>
          <a:lstStyle/>
          <a:p>
            <a:pPr algn="l"/>
            <a:r>
              <a:rPr lang="en-US" altLang="zh-TW" dirty="0"/>
              <a:t>EDR</a:t>
            </a:r>
            <a:r>
              <a:rPr lang="zh-TW" altLang="en-US" dirty="0"/>
              <a:t>資料分析及安裝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33343C5-04A3-E2F8-5C32-8F3C292E02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4305" y="5676900"/>
            <a:ext cx="4160759" cy="955315"/>
          </a:xfrm>
        </p:spPr>
        <p:txBody>
          <a:bodyPr>
            <a:normAutofit/>
          </a:bodyPr>
          <a:lstStyle/>
          <a:p>
            <a:pPr algn="l"/>
            <a:r>
              <a:rPr lang="zh-TW" altLang="en-US" dirty="0"/>
              <a:t>智慧資安三</a:t>
            </a:r>
            <a:r>
              <a:rPr lang="en-US" altLang="zh-TW" dirty="0"/>
              <a:t>410580042</a:t>
            </a:r>
            <a:r>
              <a:rPr lang="zh-TW" altLang="en-US" dirty="0"/>
              <a:t> 蔡亞軒</a:t>
            </a:r>
            <a:endParaRPr lang="en-US" altLang="zh-TW" dirty="0"/>
          </a:p>
          <a:p>
            <a:pPr algn="l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000655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D13CC36-B950-4F02-9BAF-9A7EB267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BDED99-B35B-4FEE-A274-8E8DB6FEE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024730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22B9FA2-694D-1A3E-4532-EF8820968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6967181" cy="1216024"/>
          </a:xfrm>
        </p:spPr>
        <p:txBody>
          <a:bodyPr>
            <a:normAutofit/>
          </a:bodyPr>
          <a:lstStyle/>
          <a:p>
            <a:r>
              <a:rPr lang="zh-TW" altLang="en-US" b="1" dirty="0"/>
              <a:t>安裝</a:t>
            </a:r>
          </a:p>
        </p:txBody>
      </p:sp>
      <p:pic>
        <p:nvPicPr>
          <p:cNvPr id="6" name="內容版面配置區 5" descr="一張含有 文字, 螢幕擷取畫面, 陳列, 軟體 的圖片&#10;&#10;自動產生的描述">
            <a:extLst>
              <a:ext uri="{FF2B5EF4-FFF2-40B4-BE49-F238E27FC236}">
                <a16:creationId xmlns:a16="http://schemas.microsoft.com/office/drawing/2014/main" id="{D85D410D-3F27-433D-9F2D-2D1FB3938C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853" y="2147888"/>
            <a:ext cx="5717681" cy="4106862"/>
          </a:xfrm>
        </p:spPr>
      </p:pic>
      <p:pic>
        <p:nvPicPr>
          <p:cNvPr id="4" name="Picture 3" descr="三角形抽象背景">
            <a:extLst>
              <a:ext uri="{FF2B5EF4-FFF2-40B4-BE49-F238E27FC236}">
                <a16:creationId xmlns:a16="http://schemas.microsoft.com/office/drawing/2014/main" id="{9F190735-BE1F-03A6-797B-4803716C8E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012" r="34925" b="-1"/>
          <a:stretch/>
        </p:blipFill>
        <p:spPr>
          <a:xfrm>
            <a:off x="7968222" y="2"/>
            <a:ext cx="4223778" cy="6865951"/>
          </a:xfrm>
          <a:custGeom>
            <a:avLst/>
            <a:gdLst/>
            <a:ahLst/>
            <a:cxnLst/>
            <a:rect l="l" t="t" r="r" b="b"/>
            <a:pathLst>
              <a:path w="4223778" h="6865951">
                <a:moveTo>
                  <a:pt x="478794" y="0"/>
                </a:moveTo>
                <a:lnTo>
                  <a:pt x="4223778" y="0"/>
                </a:lnTo>
                <a:lnTo>
                  <a:pt x="4223778" y="6865951"/>
                </a:lnTo>
                <a:lnTo>
                  <a:pt x="52221" y="6865951"/>
                </a:lnTo>
                <a:lnTo>
                  <a:pt x="49989" y="6844695"/>
                </a:lnTo>
                <a:cubicBezTo>
                  <a:pt x="46440" y="6810509"/>
                  <a:pt x="42891" y="6776323"/>
                  <a:pt x="41304" y="6765443"/>
                </a:cubicBezTo>
                <a:cubicBezTo>
                  <a:pt x="35681" y="6732842"/>
                  <a:pt x="13533" y="6716945"/>
                  <a:pt x="11182" y="6694817"/>
                </a:cubicBezTo>
                <a:cubicBezTo>
                  <a:pt x="16764" y="6697663"/>
                  <a:pt x="14835" y="6635151"/>
                  <a:pt x="10913" y="6627127"/>
                </a:cubicBezTo>
                <a:cubicBezTo>
                  <a:pt x="19564" y="6579282"/>
                  <a:pt x="-12861" y="6585665"/>
                  <a:pt x="5999" y="6527525"/>
                </a:cubicBezTo>
                <a:cubicBezTo>
                  <a:pt x="12287" y="6468687"/>
                  <a:pt x="19003" y="6409739"/>
                  <a:pt x="7685" y="6346547"/>
                </a:cubicBezTo>
                <a:cubicBezTo>
                  <a:pt x="31149" y="6240430"/>
                  <a:pt x="5895" y="6134229"/>
                  <a:pt x="12535" y="6084924"/>
                </a:cubicBezTo>
                <a:cubicBezTo>
                  <a:pt x="14696" y="6024961"/>
                  <a:pt x="53867" y="6020785"/>
                  <a:pt x="45320" y="5989742"/>
                </a:cubicBezTo>
                <a:cubicBezTo>
                  <a:pt x="41264" y="5940899"/>
                  <a:pt x="43258" y="5932095"/>
                  <a:pt x="40418" y="5889597"/>
                </a:cubicBezTo>
                <a:cubicBezTo>
                  <a:pt x="20860" y="5848611"/>
                  <a:pt x="51187" y="5792775"/>
                  <a:pt x="49796" y="5755774"/>
                </a:cubicBezTo>
                <a:cubicBezTo>
                  <a:pt x="43522" y="5734342"/>
                  <a:pt x="37368" y="5692606"/>
                  <a:pt x="49956" y="5684909"/>
                </a:cubicBezTo>
                <a:cubicBezTo>
                  <a:pt x="52825" y="5660429"/>
                  <a:pt x="62553" y="5623499"/>
                  <a:pt x="67011" y="5608897"/>
                </a:cubicBezTo>
                <a:lnTo>
                  <a:pt x="76701" y="5597290"/>
                </a:lnTo>
                <a:cubicBezTo>
                  <a:pt x="87717" y="5587442"/>
                  <a:pt x="82431" y="5550877"/>
                  <a:pt x="89120" y="5529641"/>
                </a:cubicBezTo>
                <a:cubicBezTo>
                  <a:pt x="69291" y="5496375"/>
                  <a:pt x="118554" y="5526326"/>
                  <a:pt x="94330" y="5470852"/>
                </a:cubicBezTo>
                <a:cubicBezTo>
                  <a:pt x="95483" y="5449506"/>
                  <a:pt x="114690" y="5429653"/>
                  <a:pt x="116139" y="5390946"/>
                </a:cubicBezTo>
                <a:cubicBezTo>
                  <a:pt x="127589" y="5337323"/>
                  <a:pt x="132794" y="5338384"/>
                  <a:pt x="135560" y="5284344"/>
                </a:cubicBezTo>
                <a:cubicBezTo>
                  <a:pt x="143629" y="5226223"/>
                  <a:pt x="148113" y="5192743"/>
                  <a:pt x="158141" y="5143920"/>
                </a:cubicBezTo>
                <a:cubicBezTo>
                  <a:pt x="170128" y="5118849"/>
                  <a:pt x="159838" y="5102006"/>
                  <a:pt x="174950" y="5088188"/>
                </a:cubicBezTo>
                <a:cubicBezTo>
                  <a:pt x="197620" y="5107654"/>
                  <a:pt x="181875" y="4983257"/>
                  <a:pt x="203603" y="5010764"/>
                </a:cubicBezTo>
                <a:lnTo>
                  <a:pt x="258582" y="4919969"/>
                </a:lnTo>
                <a:cubicBezTo>
                  <a:pt x="238838" y="4883087"/>
                  <a:pt x="271098" y="4853332"/>
                  <a:pt x="287910" y="4849612"/>
                </a:cubicBezTo>
                <a:cubicBezTo>
                  <a:pt x="294156" y="4811643"/>
                  <a:pt x="286101" y="4834074"/>
                  <a:pt x="305439" y="4799017"/>
                </a:cubicBezTo>
                <a:cubicBezTo>
                  <a:pt x="322572" y="4758926"/>
                  <a:pt x="352642" y="4705848"/>
                  <a:pt x="373456" y="4667754"/>
                </a:cubicBezTo>
                <a:cubicBezTo>
                  <a:pt x="384080" y="4649919"/>
                  <a:pt x="401158" y="4670663"/>
                  <a:pt x="407944" y="4574050"/>
                </a:cubicBezTo>
                <a:cubicBezTo>
                  <a:pt x="408098" y="4548109"/>
                  <a:pt x="427782" y="4503327"/>
                  <a:pt x="425133" y="4462469"/>
                </a:cubicBezTo>
                <a:lnTo>
                  <a:pt x="433890" y="4364681"/>
                </a:lnTo>
                <a:cubicBezTo>
                  <a:pt x="430018" y="4339230"/>
                  <a:pt x="435361" y="4287915"/>
                  <a:pt x="440691" y="4222147"/>
                </a:cubicBezTo>
                <a:cubicBezTo>
                  <a:pt x="451463" y="4164562"/>
                  <a:pt x="497377" y="4067298"/>
                  <a:pt x="503057" y="3977136"/>
                </a:cubicBezTo>
                <a:cubicBezTo>
                  <a:pt x="519229" y="3939837"/>
                  <a:pt x="472839" y="3875689"/>
                  <a:pt x="507582" y="3776020"/>
                </a:cubicBezTo>
                <a:cubicBezTo>
                  <a:pt x="497716" y="3757477"/>
                  <a:pt x="518006" y="3707185"/>
                  <a:pt x="521577" y="3692206"/>
                </a:cubicBezTo>
                <a:cubicBezTo>
                  <a:pt x="525148" y="3677227"/>
                  <a:pt x="526352" y="3687655"/>
                  <a:pt x="529009" y="3686147"/>
                </a:cubicBezTo>
                <a:cubicBezTo>
                  <a:pt x="531848" y="3650325"/>
                  <a:pt x="545504" y="3563351"/>
                  <a:pt x="551870" y="3514534"/>
                </a:cubicBezTo>
                <a:cubicBezTo>
                  <a:pt x="561331" y="3487751"/>
                  <a:pt x="581973" y="3426419"/>
                  <a:pt x="567205" y="3393248"/>
                </a:cubicBezTo>
                <a:cubicBezTo>
                  <a:pt x="585208" y="3400657"/>
                  <a:pt x="563566" y="3353906"/>
                  <a:pt x="579630" y="3344723"/>
                </a:cubicBezTo>
                <a:cubicBezTo>
                  <a:pt x="592861" y="3339338"/>
                  <a:pt x="589379" y="3323900"/>
                  <a:pt x="592672" y="3310978"/>
                </a:cubicBezTo>
                <a:cubicBezTo>
                  <a:pt x="605351" y="3299735"/>
                  <a:pt x="594296" y="3237176"/>
                  <a:pt x="589270" y="3216655"/>
                </a:cubicBezTo>
                <a:cubicBezTo>
                  <a:pt x="566909" y="3160431"/>
                  <a:pt x="626099" y="3142203"/>
                  <a:pt x="609663" y="3096973"/>
                </a:cubicBezTo>
                <a:cubicBezTo>
                  <a:pt x="609191" y="3084373"/>
                  <a:pt x="615889" y="3033331"/>
                  <a:pt x="618886" y="3023628"/>
                </a:cubicBezTo>
                <a:lnTo>
                  <a:pt x="630425" y="2998646"/>
                </a:lnTo>
                <a:lnTo>
                  <a:pt x="640017" y="2995914"/>
                </a:lnTo>
                <a:lnTo>
                  <a:pt x="643600" y="2978244"/>
                </a:lnTo>
                <a:lnTo>
                  <a:pt x="659520" y="2950805"/>
                </a:lnTo>
                <a:cubicBezTo>
                  <a:pt x="620152" y="2937671"/>
                  <a:pt x="687598" y="2860550"/>
                  <a:pt x="650890" y="2864933"/>
                </a:cubicBezTo>
                <a:cubicBezTo>
                  <a:pt x="663707" y="2817056"/>
                  <a:pt x="662078" y="2779813"/>
                  <a:pt x="640210" y="2741864"/>
                </a:cubicBezTo>
                <a:cubicBezTo>
                  <a:pt x="634452" y="2649732"/>
                  <a:pt x="665268" y="2597914"/>
                  <a:pt x="639387" y="2510931"/>
                </a:cubicBezTo>
                <a:cubicBezTo>
                  <a:pt x="645574" y="2407642"/>
                  <a:pt x="671719" y="2317589"/>
                  <a:pt x="680438" y="2227415"/>
                </a:cubicBezTo>
                <a:cubicBezTo>
                  <a:pt x="664175" y="2189847"/>
                  <a:pt x="704423" y="2141655"/>
                  <a:pt x="688135" y="2054289"/>
                </a:cubicBezTo>
                <a:cubicBezTo>
                  <a:pt x="683239" y="2048201"/>
                  <a:pt x="684029" y="1979567"/>
                  <a:pt x="681480" y="1972202"/>
                </a:cubicBezTo>
                <a:lnTo>
                  <a:pt x="686247" y="1917474"/>
                </a:lnTo>
                <a:lnTo>
                  <a:pt x="679783" y="1862721"/>
                </a:lnTo>
                <a:cubicBezTo>
                  <a:pt x="683677" y="1851209"/>
                  <a:pt x="688980" y="1824057"/>
                  <a:pt x="686639" y="1818227"/>
                </a:cubicBezTo>
                <a:lnTo>
                  <a:pt x="658235" y="1742488"/>
                </a:lnTo>
                <a:cubicBezTo>
                  <a:pt x="645662" y="1715201"/>
                  <a:pt x="661423" y="1719638"/>
                  <a:pt x="636990" y="1638389"/>
                </a:cubicBezTo>
                <a:cubicBezTo>
                  <a:pt x="626351" y="1601441"/>
                  <a:pt x="629414" y="1617134"/>
                  <a:pt x="602059" y="1570807"/>
                </a:cubicBezTo>
                <a:lnTo>
                  <a:pt x="570903" y="1513173"/>
                </a:lnTo>
                <a:cubicBezTo>
                  <a:pt x="570781" y="1503175"/>
                  <a:pt x="550561" y="1468055"/>
                  <a:pt x="550438" y="1458058"/>
                </a:cubicBezTo>
                <a:cubicBezTo>
                  <a:pt x="556848" y="1428101"/>
                  <a:pt x="546263" y="1422712"/>
                  <a:pt x="531416" y="1385478"/>
                </a:cubicBezTo>
                <a:cubicBezTo>
                  <a:pt x="527790" y="1370753"/>
                  <a:pt x="490725" y="1304050"/>
                  <a:pt x="501981" y="1265452"/>
                </a:cubicBezTo>
                <a:cubicBezTo>
                  <a:pt x="501825" y="1234781"/>
                  <a:pt x="490462" y="1187660"/>
                  <a:pt x="487370" y="1141743"/>
                </a:cubicBezTo>
                <a:cubicBezTo>
                  <a:pt x="484278" y="1095826"/>
                  <a:pt x="483852" y="1028118"/>
                  <a:pt x="483427" y="989948"/>
                </a:cubicBezTo>
                <a:cubicBezTo>
                  <a:pt x="483001" y="951779"/>
                  <a:pt x="494678" y="945984"/>
                  <a:pt x="484820" y="912725"/>
                </a:cubicBezTo>
                <a:cubicBezTo>
                  <a:pt x="467566" y="854951"/>
                  <a:pt x="510777" y="860797"/>
                  <a:pt x="475093" y="812798"/>
                </a:cubicBezTo>
                <a:cubicBezTo>
                  <a:pt x="461960" y="787034"/>
                  <a:pt x="498505" y="551948"/>
                  <a:pt x="461972" y="450605"/>
                </a:cubicBezTo>
                <a:cubicBezTo>
                  <a:pt x="470167" y="357604"/>
                  <a:pt x="458694" y="431306"/>
                  <a:pt x="465015" y="372906"/>
                </a:cubicBezTo>
                <a:cubicBezTo>
                  <a:pt x="503427" y="364177"/>
                  <a:pt x="489736" y="290341"/>
                  <a:pt x="490377" y="246134"/>
                </a:cubicBezTo>
                <a:cubicBezTo>
                  <a:pt x="491019" y="201927"/>
                  <a:pt x="449725" y="138160"/>
                  <a:pt x="468864" y="107666"/>
                </a:cubicBezTo>
                <a:cubicBezTo>
                  <a:pt x="468282" y="89794"/>
                  <a:pt x="477749" y="76947"/>
                  <a:pt x="477167" y="59075"/>
                </a:cubicBezTo>
                <a:lnTo>
                  <a:pt x="472992" y="1456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48818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D13CC36-B950-4F02-9BAF-9A7EB267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BDED99-B35B-4FEE-A274-8E8DB6FEE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024730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22B9FA2-694D-1A3E-4532-EF8820968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6967181" cy="1216024"/>
          </a:xfrm>
        </p:spPr>
        <p:txBody>
          <a:bodyPr>
            <a:normAutofit/>
          </a:bodyPr>
          <a:lstStyle/>
          <a:p>
            <a:r>
              <a:rPr lang="zh-TW" altLang="en-US" b="1" dirty="0"/>
              <a:t>安裝</a:t>
            </a:r>
          </a:p>
        </p:txBody>
      </p:sp>
      <p:pic>
        <p:nvPicPr>
          <p:cNvPr id="6" name="內容版面配置區 5" descr="一張含有 文字, 螢幕擷取畫面, 軟體, 字型 的圖片&#10;&#10;自動產生的描述">
            <a:extLst>
              <a:ext uri="{FF2B5EF4-FFF2-40B4-BE49-F238E27FC236}">
                <a16:creationId xmlns:a16="http://schemas.microsoft.com/office/drawing/2014/main" id="{9C3FF4FE-D777-BD54-2380-4D0CBCDC1E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925" y="2260426"/>
            <a:ext cx="6967538" cy="3881786"/>
          </a:xfrm>
        </p:spPr>
      </p:pic>
      <p:pic>
        <p:nvPicPr>
          <p:cNvPr id="4" name="Picture 3" descr="三角形抽象背景">
            <a:extLst>
              <a:ext uri="{FF2B5EF4-FFF2-40B4-BE49-F238E27FC236}">
                <a16:creationId xmlns:a16="http://schemas.microsoft.com/office/drawing/2014/main" id="{9F190735-BE1F-03A6-797B-4803716C8E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012" r="34925" b="-1"/>
          <a:stretch/>
        </p:blipFill>
        <p:spPr>
          <a:xfrm>
            <a:off x="7968222" y="2"/>
            <a:ext cx="4223778" cy="6865951"/>
          </a:xfrm>
          <a:custGeom>
            <a:avLst/>
            <a:gdLst/>
            <a:ahLst/>
            <a:cxnLst/>
            <a:rect l="l" t="t" r="r" b="b"/>
            <a:pathLst>
              <a:path w="4223778" h="6865951">
                <a:moveTo>
                  <a:pt x="478794" y="0"/>
                </a:moveTo>
                <a:lnTo>
                  <a:pt x="4223778" y="0"/>
                </a:lnTo>
                <a:lnTo>
                  <a:pt x="4223778" y="6865951"/>
                </a:lnTo>
                <a:lnTo>
                  <a:pt x="52221" y="6865951"/>
                </a:lnTo>
                <a:lnTo>
                  <a:pt x="49989" y="6844695"/>
                </a:lnTo>
                <a:cubicBezTo>
                  <a:pt x="46440" y="6810509"/>
                  <a:pt x="42891" y="6776323"/>
                  <a:pt x="41304" y="6765443"/>
                </a:cubicBezTo>
                <a:cubicBezTo>
                  <a:pt x="35681" y="6732842"/>
                  <a:pt x="13533" y="6716945"/>
                  <a:pt x="11182" y="6694817"/>
                </a:cubicBezTo>
                <a:cubicBezTo>
                  <a:pt x="16764" y="6697663"/>
                  <a:pt x="14835" y="6635151"/>
                  <a:pt x="10913" y="6627127"/>
                </a:cubicBezTo>
                <a:cubicBezTo>
                  <a:pt x="19564" y="6579282"/>
                  <a:pt x="-12861" y="6585665"/>
                  <a:pt x="5999" y="6527525"/>
                </a:cubicBezTo>
                <a:cubicBezTo>
                  <a:pt x="12287" y="6468687"/>
                  <a:pt x="19003" y="6409739"/>
                  <a:pt x="7685" y="6346547"/>
                </a:cubicBezTo>
                <a:cubicBezTo>
                  <a:pt x="31149" y="6240430"/>
                  <a:pt x="5895" y="6134229"/>
                  <a:pt x="12535" y="6084924"/>
                </a:cubicBezTo>
                <a:cubicBezTo>
                  <a:pt x="14696" y="6024961"/>
                  <a:pt x="53867" y="6020785"/>
                  <a:pt x="45320" y="5989742"/>
                </a:cubicBezTo>
                <a:cubicBezTo>
                  <a:pt x="41264" y="5940899"/>
                  <a:pt x="43258" y="5932095"/>
                  <a:pt x="40418" y="5889597"/>
                </a:cubicBezTo>
                <a:cubicBezTo>
                  <a:pt x="20860" y="5848611"/>
                  <a:pt x="51187" y="5792775"/>
                  <a:pt x="49796" y="5755774"/>
                </a:cubicBezTo>
                <a:cubicBezTo>
                  <a:pt x="43522" y="5734342"/>
                  <a:pt x="37368" y="5692606"/>
                  <a:pt x="49956" y="5684909"/>
                </a:cubicBezTo>
                <a:cubicBezTo>
                  <a:pt x="52825" y="5660429"/>
                  <a:pt x="62553" y="5623499"/>
                  <a:pt x="67011" y="5608897"/>
                </a:cubicBezTo>
                <a:lnTo>
                  <a:pt x="76701" y="5597290"/>
                </a:lnTo>
                <a:cubicBezTo>
                  <a:pt x="87717" y="5587442"/>
                  <a:pt x="82431" y="5550877"/>
                  <a:pt x="89120" y="5529641"/>
                </a:cubicBezTo>
                <a:cubicBezTo>
                  <a:pt x="69291" y="5496375"/>
                  <a:pt x="118554" y="5526326"/>
                  <a:pt x="94330" y="5470852"/>
                </a:cubicBezTo>
                <a:cubicBezTo>
                  <a:pt x="95483" y="5449506"/>
                  <a:pt x="114690" y="5429653"/>
                  <a:pt x="116139" y="5390946"/>
                </a:cubicBezTo>
                <a:cubicBezTo>
                  <a:pt x="127589" y="5337323"/>
                  <a:pt x="132794" y="5338384"/>
                  <a:pt x="135560" y="5284344"/>
                </a:cubicBezTo>
                <a:cubicBezTo>
                  <a:pt x="143629" y="5226223"/>
                  <a:pt x="148113" y="5192743"/>
                  <a:pt x="158141" y="5143920"/>
                </a:cubicBezTo>
                <a:cubicBezTo>
                  <a:pt x="170128" y="5118849"/>
                  <a:pt x="159838" y="5102006"/>
                  <a:pt x="174950" y="5088188"/>
                </a:cubicBezTo>
                <a:cubicBezTo>
                  <a:pt x="197620" y="5107654"/>
                  <a:pt x="181875" y="4983257"/>
                  <a:pt x="203603" y="5010764"/>
                </a:cubicBezTo>
                <a:lnTo>
                  <a:pt x="258582" y="4919969"/>
                </a:lnTo>
                <a:cubicBezTo>
                  <a:pt x="238838" y="4883087"/>
                  <a:pt x="271098" y="4853332"/>
                  <a:pt x="287910" y="4849612"/>
                </a:cubicBezTo>
                <a:cubicBezTo>
                  <a:pt x="294156" y="4811643"/>
                  <a:pt x="286101" y="4834074"/>
                  <a:pt x="305439" y="4799017"/>
                </a:cubicBezTo>
                <a:cubicBezTo>
                  <a:pt x="322572" y="4758926"/>
                  <a:pt x="352642" y="4705848"/>
                  <a:pt x="373456" y="4667754"/>
                </a:cubicBezTo>
                <a:cubicBezTo>
                  <a:pt x="384080" y="4649919"/>
                  <a:pt x="401158" y="4670663"/>
                  <a:pt x="407944" y="4574050"/>
                </a:cubicBezTo>
                <a:cubicBezTo>
                  <a:pt x="408098" y="4548109"/>
                  <a:pt x="427782" y="4503327"/>
                  <a:pt x="425133" y="4462469"/>
                </a:cubicBezTo>
                <a:lnTo>
                  <a:pt x="433890" y="4364681"/>
                </a:lnTo>
                <a:cubicBezTo>
                  <a:pt x="430018" y="4339230"/>
                  <a:pt x="435361" y="4287915"/>
                  <a:pt x="440691" y="4222147"/>
                </a:cubicBezTo>
                <a:cubicBezTo>
                  <a:pt x="451463" y="4164562"/>
                  <a:pt x="497377" y="4067298"/>
                  <a:pt x="503057" y="3977136"/>
                </a:cubicBezTo>
                <a:cubicBezTo>
                  <a:pt x="519229" y="3939837"/>
                  <a:pt x="472839" y="3875689"/>
                  <a:pt x="507582" y="3776020"/>
                </a:cubicBezTo>
                <a:cubicBezTo>
                  <a:pt x="497716" y="3757477"/>
                  <a:pt x="518006" y="3707185"/>
                  <a:pt x="521577" y="3692206"/>
                </a:cubicBezTo>
                <a:cubicBezTo>
                  <a:pt x="525148" y="3677227"/>
                  <a:pt x="526352" y="3687655"/>
                  <a:pt x="529009" y="3686147"/>
                </a:cubicBezTo>
                <a:cubicBezTo>
                  <a:pt x="531848" y="3650325"/>
                  <a:pt x="545504" y="3563351"/>
                  <a:pt x="551870" y="3514534"/>
                </a:cubicBezTo>
                <a:cubicBezTo>
                  <a:pt x="561331" y="3487751"/>
                  <a:pt x="581973" y="3426419"/>
                  <a:pt x="567205" y="3393248"/>
                </a:cubicBezTo>
                <a:cubicBezTo>
                  <a:pt x="585208" y="3400657"/>
                  <a:pt x="563566" y="3353906"/>
                  <a:pt x="579630" y="3344723"/>
                </a:cubicBezTo>
                <a:cubicBezTo>
                  <a:pt x="592861" y="3339338"/>
                  <a:pt x="589379" y="3323900"/>
                  <a:pt x="592672" y="3310978"/>
                </a:cubicBezTo>
                <a:cubicBezTo>
                  <a:pt x="605351" y="3299735"/>
                  <a:pt x="594296" y="3237176"/>
                  <a:pt x="589270" y="3216655"/>
                </a:cubicBezTo>
                <a:cubicBezTo>
                  <a:pt x="566909" y="3160431"/>
                  <a:pt x="626099" y="3142203"/>
                  <a:pt x="609663" y="3096973"/>
                </a:cubicBezTo>
                <a:cubicBezTo>
                  <a:pt x="609191" y="3084373"/>
                  <a:pt x="615889" y="3033331"/>
                  <a:pt x="618886" y="3023628"/>
                </a:cubicBezTo>
                <a:lnTo>
                  <a:pt x="630425" y="2998646"/>
                </a:lnTo>
                <a:lnTo>
                  <a:pt x="640017" y="2995914"/>
                </a:lnTo>
                <a:lnTo>
                  <a:pt x="643600" y="2978244"/>
                </a:lnTo>
                <a:lnTo>
                  <a:pt x="659520" y="2950805"/>
                </a:lnTo>
                <a:cubicBezTo>
                  <a:pt x="620152" y="2937671"/>
                  <a:pt x="687598" y="2860550"/>
                  <a:pt x="650890" y="2864933"/>
                </a:cubicBezTo>
                <a:cubicBezTo>
                  <a:pt x="663707" y="2817056"/>
                  <a:pt x="662078" y="2779813"/>
                  <a:pt x="640210" y="2741864"/>
                </a:cubicBezTo>
                <a:cubicBezTo>
                  <a:pt x="634452" y="2649732"/>
                  <a:pt x="665268" y="2597914"/>
                  <a:pt x="639387" y="2510931"/>
                </a:cubicBezTo>
                <a:cubicBezTo>
                  <a:pt x="645574" y="2407642"/>
                  <a:pt x="671719" y="2317589"/>
                  <a:pt x="680438" y="2227415"/>
                </a:cubicBezTo>
                <a:cubicBezTo>
                  <a:pt x="664175" y="2189847"/>
                  <a:pt x="704423" y="2141655"/>
                  <a:pt x="688135" y="2054289"/>
                </a:cubicBezTo>
                <a:cubicBezTo>
                  <a:pt x="683239" y="2048201"/>
                  <a:pt x="684029" y="1979567"/>
                  <a:pt x="681480" y="1972202"/>
                </a:cubicBezTo>
                <a:lnTo>
                  <a:pt x="686247" y="1917474"/>
                </a:lnTo>
                <a:lnTo>
                  <a:pt x="679783" y="1862721"/>
                </a:lnTo>
                <a:cubicBezTo>
                  <a:pt x="683677" y="1851209"/>
                  <a:pt x="688980" y="1824057"/>
                  <a:pt x="686639" y="1818227"/>
                </a:cubicBezTo>
                <a:lnTo>
                  <a:pt x="658235" y="1742488"/>
                </a:lnTo>
                <a:cubicBezTo>
                  <a:pt x="645662" y="1715201"/>
                  <a:pt x="661423" y="1719638"/>
                  <a:pt x="636990" y="1638389"/>
                </a:cubicBezTo>
                <a:cubicBezTo>
                  <a:pt x="626351" y="1601441"/>
                  <a:pt x="629414" y="1617134"/>
                  <a:pt x="602059" y="1570807"/>
                </a:cubicBezTo>
                <a:lnTo>
                  <a:pt x="570903" y="1513173"/>
                </a:lnTo>
                <a:cubicBezTo>
                  <a:pt x="570781" y="1503175"/>
                  <a:pt x="550561" y="1468055"/>
                  <a:pt x="550438" y="1458058"/>
                </a:cubicBezTo>
                <a:cubicBezTo>
                  <a:pt x="556848" y="1428101"/>
                  <a:pt x="546263" y="1422712"/>
                  <a:pt x="531416" y="1385478"/>
                </a:cubicBezTo>
                <a:cubicBezTo>
                  <a:pt x="527790" y="1370753"/>
                  <a:pt x="490725" y="1304050"/>
                  <a:pt x="501981" y="1265452"/>
                </a:cubicBezTo>
                <a:cubicBezTo>
                  <a:pt x="501825" y="1234781"/>
                  <a:pt x="490462" y="1187660"/>
                  <a:pt x="487370" y="1141743"/>
                </a:cubicBezTo>
                <a:cubicBezTo>
                  <a:pt x="484278" y="1095826"/>
                  <a:pt x="483852" y="1028118"/>
                  <a:pt x="483427" y="989948"/>
                </a:cubicBezTo>
                <a:cubicBezTo>
                  <a:pt x="483001" y="951779"/>
                  <a:pt x="494678" y="945984"/>
                  <a:pt x="484820" y="912725"/>
                </a:cubicBezTo>
                <a:cubicBezTo>
                  <a:pt x="467566" y="854951"/>
                  <a:pt x="510777" y="860797"/>
                  <a:pt x="475093" y="812798"/>
                </a:cubicBezTo>
                <a:cubicBezTo>
                  <a:pt x="461960" y="787034"/>
                  <a:pt x="498505" y="551948"/>
                  <a:pt x="461972" y="450605"/>
                </a:cubicBezTo>
                <a:cubicBezTo>
                  <a:pt x="470167" y="357604"/>
                  <a:pt x="458694" y="431306"/>
                  <a:pt x="465015" y="372906"/>
                </a:cubicBezTo>
                <a:cubicBezTo>
                  <a:pt x="503427" y="364177"/>
                  <a:pt x="489736" y="290341"/>
                  <a:pt x="490377" y="246134"/>
                </a:cubicBezTo>
                <a:cubicBezTo>
                  <a:pt x="491019" y="201927"/>
                  <a:pt x="449725" y="138160"/>
                  <a:pt x="468864" y="107666"/>
                </a:cubicBezTo>
                <a:cubicBezTo>
                  <a:pt x="468282" y="89794"/>
                  <a:pt x="477749" y="76947"/>
                  <a:pt x="477167" y="59075"/>
                </a:cubicBezTo>
                <a:lnTo>
                  <a:pt x="472992" y="1456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9923806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D13CC36-B950-4F02-9BAF-9A7EB267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BDED99-B35B-4FEE-A274-8E8DB6FEE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024730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22B9FA2-694D-1A3E-4532-EF8820968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6967181" cy="1216024"/>
          </a:xfrm>
        </p:spPr>
        <p:txBody>
          <a:bodyPr>
            <a:normAutofit/>
          </a:bodyPr>
          <a:lstStyle/>
          <a:p>
            <a:r>
              <a:rPr lang="zh-TW" altLang="en-US" b="1" dirty="0"/>
              <a:t>安裝</a:t>
            </a:r>
          </a:p>
        </p:txBody>
      </p:sp>
      <p:pic>
        <p:nvPicPr>
          <p:cNvPr id="6" name="內容版面配置區 5" descr="一張含有 文字, 螢幕擷取畫面 的圖片&#10;&#10;自動產生的描述">
            <a:extLst>
              <a:ext uri="{FF2B5EF4-FFF2-40B4-BE49-F238E27FC236}">
                <a16:creationId xmlns:a16="http://schemas.microsoft.com/office/drawing/2014/main" id="{8EAD596B-0342-C391-5B93-B5086365A1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925" y="3216192"/>
            <a:ext cx="6967538" cy="1970254"/>
          </a:xfrm>
        </p:spPr>
      </p:pic>
      <p:pic>
        <p:nvPicPr>
          <p:cNvPr id="4" name="Picture 3" descr="三角形抽象背景">
            <a:extLst>
              <a:ext uri="{FF2B5EF4-FFF2-40B4-BE49-F238E27FC236}">
                <a16:creationId xmlns:a16="http://schemas.microsoft.com/office/drawing/2014/main" id="{9F190735-BE1F-03A6-797B-4803716C8E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012" r="34925" b="-1"/>
          <a:stretch/>
        </p:blipFill>
        <p:spPr>
          <a:xfrm>
            <a:off x="7968222" y="2"/>
            <a:ext cx="4223778" cy="6865951"/>
          </a:xfrm>
          <a:custGeom>
            <a:avLst/>
            <a:gdLst/>
            <a:ahLst/>
            <a:cxnLst/>
            <a:rect l="l" t="t" r="r" b="b"/>
            <a:pathLst>
              <a:path w="4223778" h="6865951">
                <a:moveTo>
                  <a:pt x="478794" y="0"/>
                </a:moveTo>
                <a:lnTo>
                  <a:pt x="4223778" y="0"/>
                </a:lnTo>
                <a:lnTo>
                  <a:pt x="4223778" y="6865951"/>
                </a:lnTo>
                <a:lnTo>
                  <a:pt x="52221" y="6865951"/>
                </a:lnTo>
                <a:lnTo>
                  <a:pt x="49989" y="6844695"/>
                </a:lnTo>
                <a:cubicBezTo>
                  <a:pt x="46440" y="6810509"/>
                  <a:pt x="42891" y="6776323"/>
                  <a:pt x="41304" y="6765443"/>
                </a:cubicBezTo>
                <a:cubicBezTo>
                  <a:pt x="35681" y="6732842"/>
                  <a:pt x="13533" y="6716945"/>
                  <a:pt x="11182" y="6694817"/>
                </a:cubicBezTo>
                <a:cubicBezTo>
                  <a:pt x="16764" y="6697663"/>
                  <a:pt x="14835" y="6635151"/>
                  <a:pt x="10913" y="6627127"/>
                </a:cubicBezTo>
                <a:cubicBezTo>
                  <a:pt x="19564" y="6579282"/>
                  <a:pt x="-12861" y="6585665"/>
                  <a:pt x="5999" y="6527525"/>
                </a:cubicBezTo>
                <a:cubicBezTo>
                  <a:pt x="12287" y="6468687"/>
                  <a:pt x="19003" y="6409739"/>
                  <a:pt x="7685" y="6346547"/>
                </a:cubicBezTo>
                <a:cubicBezTo>
                  <a:pt x="31149" y="6240430"/>
                  <a:pt x="5895" y="6134229"/>
                  <a:pt x="12535" y="6084924"/>
                </a:cubicBezTo>
                <a:cubicBezTo>
                  <a:pt x="14696" y="6024961"/>
                  <a:pt x="53867" y="6020785"/>
                  <a:pt x="45320" y="5989742"/>
                </a:cubicBezTo>
                <a:cubicBezTo>
                  <a:pt x="41264" y="5940899"/>
                  <a:pt x="43258" y="5932095"/>
                  <a:pt x="40418" y="5889597"/>
                </a:cubicBezTo>
                <a:cubicBezTo>
                  <a:pt x="20860" y="5848611"/>
                  <a:pt x="51187" y="5792775"/>
                  <a:pt x="49796" y="5755774"/>
                </a:cubicBezTo>
                <a:cubicBezTo>
                  <a:pt x="43522" y="5734342"/>
                  <a:pt x="37368" y="5692606"/>
                  <a:pt x="49956" y="5684909"/>
                </a:cubicBezTo>
                <a:cubicBezTo>
                  <a:pt x="52825" y="5660429"/>
                  <a:pt x="62553" y="5623499"/>
                  <a:pt x="67011" y="5608897"/>
                </a:cubicBezTo>
                <a:lnTo>
                  <a:pt x="76701" y="5597290"/>
                </a:lnTo>
                <a:cubicBezTo>
                  <a:pt x="87717" y="5587442"/>
                  <a:pt x="82431" y="5550877"/>
                  <a:pt x="89120" y="5529641"/>
                </a:cubicBezTo>
                <a:cubicBezTo>
                  <a:pt x="69291" y="5496375"/>
                  <a:pt x="118554" y="5526326"/>
                  <a:pt x="94330" y="5470852"/>
                </a:cubicBezTo>
                <a:cubicBezTo>
                  <a:pt x="95483" y="5449506"/>
                  <a:pt x="114690" y="5429653"/>
                  <a:pt x="116139" y="5390946"/>
                </a:cubicBezTo>
                <a:cubicBezTo>
                  <a:pt x="127589" y="5337323"/>
                  <a:pt x="132794" y="5338384"/>
                  <a:pt x="135560" y="5284344"/>
                </a:cubicBezTo>
                <a:cubicBezTo>
                  <a:pt x="143629" y="5226223"/>
                  <a:pt x="148113" y="5192743"/>
                  <a:pt x="158141" y="5143920"/>
                </a:cubicBezTo>
                <a:cubicBezTo>
                  <a:pt x="170128" y="5118849"/>
                  <a:pt x="159838" y="5102006"/>
                  <a:pt x="174950" y="5088188"/>
                </a:cubicBezTo>
                <a:cubicBezTo>
                  <a:pt x="197620" y="5107654"/>
                  <a:pt x="181875" y="4983257"/>
                  <a:pt x="203603" y="5010764"/>
                </a:cubicBezTo>
                <a:lnTo>
                  <a:pt x="258582" y="4919969"/>
                </a:lnTo>
                <a:cubicBezTo>
                  <a:pt x="238838" y="4883087"/>
                  <a:pt x="271098" y="4853332"/>
                  <a:pt x="287910" y="4849612"/>
                </a:cubicBezTo>
                <a:cubicBezTo>
                  <a:pt x="294156" y="4811643"/>
                  <a:pt x="286101" y="4834074"/>
                  <a:pt x="305439" y="4799017"/>
                </a:cubicBezTo>
                <a:cubicBezTo>
                  <a:pt x="322572" y="4758926"/>
                  <a:pt x="352642" y="4705848"/>
                  <a:pt x="373456" y="4667754"/>
                </a:cubicBezTo>
                <a:cubicBezTo>
                  <a:pt x="384080" y="4649919"/>
                  <a:pt x="401158" y="4670663"/>
                  <a:pt x="407944" y="4574050"/>
                </a:cubicBezTo>
                <a:cubicBezTo>
                  <a:pt x="408098" y="4548109"/>
                  <a:pt x="427782" y="4503327"/>
                  <a:pt x="425133" y="4462469"/>
                </a:cubicBezTo>
                <a:lnTo>
                  <a:pt x="433890" y="4364681"/>
                </a:lnTo>
                <a:cubicBezTo>
                  <a:pt x="430018" y="4339230"/>
                  <a:pt x="435361" y="4287915"/>
                  <a:pt x="440691" y="4222147"/>
                </a:cubicBezTo>
                <a:cubicBezTo>
                  <a:pt x="451463" y="4164562"/>
                  <a:pt x="497377" y="4067298"/>
                  <a:pt x="503057" y="3977136"/>
                </a:cubicBezTo>
                <a:cubicBezTo>
                  <a:pt x="519229" y="3939837"/>
                  <a:pt x="472839" y="3875689"/>
                  <a:pt x="507582" y="3776020"/>
                </a:cubicBezTo>
                <a:cubicBezTo>
                  <a:pt x="497716" y="3757477"/>
                  <a:pt x="518006" y="3707185"/>
                  <a:pt x="521577" y="3692206"/>
                </a:cubicBezTo>
                <a:cubicBezTo>
                  <a:pt x="525148" y="3677227"/>
                  <a:pt x="526352" y="3687655"/>
                  <a:pt x="529009" y="3686147"/>
                </a:cubicBezTo>
                <a:cubicBezTo>
                  <a:pt x="531848" y="3650325"/>
                  <a:pt x="545504" y="3563351"/>
                  <a:pt x="551870" y="3514534"/>
                </a:cubicBezTo>
                <a:cubicBezTo>
                  <a:pt x="561331" y="3487751"/>
                  <a:pt x="581973" y="3426419"/>
                  <a:pt x="567205" y="3393248"/>
                </a:cubicBezTo>
                <a:cubicBezTo>
                  <a:pt x="585208" y="3400657"/>
                  <a:pt x="563566" y="3353906"/>
                  <a:pt x="579630" y="3344723"/>
                </a:cubicBezTo>
                <a:cubicBezTo>
                  <a:pt x="592861" y="3339338"/>
                  <a:pt x="589379" y="3323900"/>
                  <a:pt x="592672" y="3310978"/>
                </a:cubicBezTo>
                <a:cubicBezTo>
                  <a:pt x="605351" y="3299735"/>
                  <a:pt x="594296" y="3237176"/>
                  <a:pt x="589270" y="3216655"/>
                </a:cubicBezTo>
                <a:cubicBezTo>
                  <a:pt x="566909" y="3160431"/>
                  <a:pt x="626099" y="3142203"/>
                  <a:pt x="609663" y="3096973"/>
                </a:cubicBezTo>
                <a:cubicBezTo>
                  <a:pt x="609191" y="3084373"/>
                  <a:pt x="615889" y="3033331"/>
                  <a:pt x="618886" y="3023628"/>
                </a:cubicBezTo>
                <a:lnTo>
                  <a:pt x="630425" y="2998646"/>
                </a:lnTo>
                <a:lnTo>
                  <a:pt x="640017" y="2995914"/>
                </a:lnTo>
                <a:lnTo>
                  <a:pt x="643600" y="2978244"/>
                </a:lnTo>
                <a:lnTo>
                  <a:pt x="659520" y="2950805"/>
                </a:lnTo>
                <a:cubicBezTo>
                  <a:pt x="620152" y="2937671"/>
                  <a:pt x="687598" y="2860550"/>
                  <a:pt x="650890" y="2864933"/>
                </a:cubicBezTo>
                <a:cubicBezTo>
                  <a:pt x="663707" y="2817056"/>
                  <a:pt x="662078" y="2779813"/>
                  <a:pt x="640210" y="2741864"/>
                </a:cubicBezTo>
                <a:cubicBezTo>
                  <a:pt x="634452" y="2649732"/>
                  <a:pt x="665268" y="2597914"/>
                  <a:pt x="639387" y="2510931"/>
                </a:cubicBezTo>
                <a:cubicBezTo>
                  <a:pt x="645574" y="2407642"/>
                  <a:pt x="671719" y="2317589"/>
                  <a:pt x="680438" y="2227415"/>
                </a:cubicBezTo>
                <a:cubicBezTo>
                  <a:pt x="664175" y="2189847"/>
                  <a:pt x="704423" y="2141655"/>
                  <a:pt x="688135" y="2054289"/>
                </a:cubicBezTo>
                <a:cubicBezTo>
                  <a:pt x="683239" y="2048201"/>
                  <a:pt x="684029" y="1979567"/>
                  <a:pt x="681480" y="1972202"/>
                </a:cubicBezTo>
                <a:lnTo>
                  <a:pt x="686247" y="1917474"/>
                </a:lnTo>
                <a:lnTo>
                  <a:pt x="679783" y="1862721"/>
                </a:lnTo>
                <a:cubicBezTo>
                  <a:pt x="683677" y="1851209"/>
                  <a:pt x="688980" y="1824057"/>
                  <a:pt x="686639" y="1818227"/>
                </a:cubicBezTo>
                <a:lnTo>
                  <a:pt x="658235" y="1742488"/>
                </a:lnTo>
                <a:cubicBezTo>
                  <a:pt x="645662" y="1715201"/>
                  <a:pt x="661423" y="1719638"/>
                  <a:pt x="636990" y="1638389"/>
                </a:cubicBezTo>
                <a:cubicBezTo>
                  <a:pt x="626351" y="1601441"/>
                  <a:pt x="629414" y="1617134"/>
                  <a:pt x="602059" y="1570807"/>
                </a:cubicBezTo>
                <a:lnTo>
                  <a:pt x="570903" y="1513173"/>
                </a:lnTo>
                <a:cubicBezTo>
                  <a:pt x="570781" y="1503175"/>
                  <a:pt x="550561" y="1468055"/>
                  <a:pt x="550438" y="1458058"/>
                </a:cubicBezTo>
                <a:cubicBezTo>
                  <a:pt x="556848" y="1428101"/>
                  <a:pt x="546263" y="1422712"/>
                  <a:pt x="531416" y="1385478"/>
                </a:cubicBezTo>
                <a:cubicBezTo>
                  <a:pt x="527790" y="1370753"/>
                  <a:pt x="490725" y="1304050"/>
                  <a:pt x="501981" y="1265452"/>
                </a:cubicBezTo>
                <a:cubicBezTo>
                  <a:pt x="501825" y="1234781"/>
                  <a:pt x="490462" y="1187660"/>
                  <a:pt x="487370" y="1141743"/>
                </a:cubicBezTo>
                <a:cubicBezTo>
                  <a:pt x="484278" y="1095826"/>
                  <a:pt x="483852" y="1028118"/>
                  <a:pt x="483427" y="989948"/>
                </a:cubicBezTo>
                <a:cubicBezTo>
                  <a:pt x="483001" y="951779"/>
                  <a:pt x="494678" y="945984"/>
                  <a:pt x="484820" y="912725"/>
                </a:cubicBezTo>
                <a:cubicBezTo>
                  <a:pt x="467566" y="854951"/>
                  <a:pt x="510777" y="860797"/>
                  <a:pt x="475093" y="812798"/>
                </a:cubicBezTo>
                <a:cubicBezTo>
                  <a:pt x="461960" y="787034"/>
                  <a:pt x="498505" y="551948"/>
                  <a:pt x="461972" y="450605"/>
                </a:cubicBezTo>
                <a:cubicBezTo>
                  <a:pt x="470167" y="357604"/>
                  <a:pt x="458694" y="431306"/>
                  <a:pt x="465015" y="372906"/>
                </a:cubicBezTo>
                <a:cubicBezTo>
                  <a:pt x="503427" y="364177"/>
                  <a:pt x="489736" y="290341"/>
                  <a:pt x="490377" y="246134"/>
                </a:cubicBezTo>
                <a:cubicBezTo>
                  <a:pt x="491019" y="201927"/>
                  <a:pt x="449725" y="138160"/>
                  <a:pt x="468864" y="107666"/>
                </a:cubicBezTo>
                <a:cubicBezTo>
                  <a:pt x="468282" y="89794"/>
                  <a:pt x="477749" y="76947"/>
                  <a:pt x="477167" y="59075"/>
                </a:cubicBezTo>
                <a:lnTo>
                  <a:pt x="472992" y="1456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727496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D13CC36-B950-4F02-9BAF-9A7EB267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BDED99-B35B-4FEE-A274-8E8DB6FEE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024730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22B9FA2-694D-1A3E-4532-EF8820968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6967181" cy="1216024"/>
          </a:xfrm>
        </p:spPr>
        <p:txBody>
          <a:bodyPr>
            <a:normAutofit/>
          </a:bodyPr>
          <a:lstStyle/>
          <a:p>
            <a:r>
              <a:rPr lang="zh-TW" altLang="en-US" b="1" dirty="0"/>
              <a:t>安裝</a:t>
            </a:r>
          </a:p>
        </p:txBody>
      </p:sp>
      <p:pic>
        <p:nvPicPr>
          <p:cNvPr id="6" name="內容版面配置區 5" descr="一張含有 文字, 螢幕擷取畫面, 軟體, 陳列 的圖片&#10;&#10;自動產生的描述">
            <a:extLst>
              <a:ext uri="{FF2B5EF4-FFF2-40B4-BE49-F238E27FC236}">
                <a16:creationId xmlns:a16="http://schemas.microsoft.com/office/drawing/2014/main" id="{C7B4841C-EB3C-146D-339D-B2DDE9802B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624" y="2147888"/>
            <a:ext cx="5742139" cy="4106862"/>
          </a:xfrm>
        </p:spPr>
      </p:pic>
      <p:pic>
        <p:nvPicPr>
          <p:cNvPr id="4" name="Picture 3" descr="三角形抽象背景">
            <a:extLst>
              <a:ext uri="{FF2B5EF4-FFF2-40B4-BE49-F238E27FC236}">
                <a16:creationId xmlns:a16="http://schemas.microsoft.com/office/drawing/2014/main" id="{9F190735-BE1F-03A6-797B-4803716C8E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012" r="34925" b="-1"/>
          <a:stretch/>
        </p:blipFill>
        <p:spPr>
          <a:xfrm>
            <a:off x="7968222" y="2"/>
            <a:ext cx="4223778" cy="6865951"/>
          </a:xfrm>
          <a:custGeom>
            <a:avLst/>
            <a:gdLst/>
            <a:ahLst/>
            <a:cxnLst/>
            <a:rect l="l" t="t" r="r" b="b"/>
            <a:pathLst>
              <a:path w="4223778" h="6865951">
                <a:moveTo>
                  <a:pt x="478794" y="0"/>
                </a:moveTo>
                <a:lnTo>
                  <a:pt x="4223778" y="0"/>
                </a:lnTo>
                <a:lnTo>
                  <a:pt x="4223778" y="6865951"/>
                </a:lnTo>
                <a:lnTo>
                  <a:pt x="52221" y="6865951"/>
                </a:lnTo>
                <a:lnTo>
                  <a:pt x="49989" y="6844695"/>
                </a:lnTo>
                <a:cubicBezTo>
                  <a:pt x="46440" y="6810509"/>
                  <a:pt x="42891" y="6776323"/>
                  <a:pt x="41304" y="6765443"/>
                </a:cubicBezTo>
                <a:cubicBezTo>
                  <a:pt x="35681" y="6732842"/>
                  <a:pt x="13533" y="6716945"/>
                  <a:pt x="11182" y="6694817"/>
                </a:cubicBezTo>
                <a:cubicBezTo>
                  <a:pt x="16764" y="6697663"/>
                  <a:pt x="14835" y="6635151"/>
                  <a:pt x="10913" y="6627127"/>
                </a:cubicBezTo>
                <a:cubicBezTo>
                  <a:pt x="19564" y="6579282"/>
                  <a:pt x="-12861" y="6585665"/>
                  <a:pt x="5999" y="6527525"/>
                </a:cubicBezTo>
                <a:cubicBezTo>
                  <a:pt x="12287" y="6468687"/>
                  <a:pt x="19003" y="6409739"/>
                  <a:pt x="7685" y="6346547"/>
                </a:cubicBezTo>
                <a:cubicBezTo>
                  <a:pt x="31149" y="6240430"/>
                  <a:pt x="5895" y="6134229"/>
                  <a:pt x="12535" y="6084924"/>
                </a:cubicBezTo>
                <a:cubicBezTo>
                  <a:pt x="14696" y="6024961"/>
                  <a:pt x="53867" y="6020785"/>
                  <a:pt x="45320" y="5989742"/>
                </a:cubicBezTo>
                <a:cubicBezTo>
                  <a:pt x="41264" y="5940899"/>
                  <a:pt x="43258" y="5932095"/>
                  <a:pt x="40418" y="5889597"/>
                </a:cubicBezTo>
                <a:cubicBezTo>
                  <a:pt x="20860" y="5848611"/>
                  <a:pt x="51187" y="5792775"/>
                  <a:pt x="49796" y="5755774"/>
                </a:cubicBezTo>
                <a:cubicBezTo>
                  <a:pt x="43522" y="5734342"/>
                  <a:pt x="37368" y="5692606"/>
                  <a:pt x="49956" y="5684909"/>
                </a:cubicBezTo>
                <a:cubicBezTo>
                  <a:pt x="52825" y="5660429"/>
                  <a:pt x="62553" y="5623499"/>
                  <a:pt x="67011" y="5608897"/>
                </a:cubicBezTo>
                <a:lnTo>
                  <a:pt x="76701" y="5597290"/>
                </a:lnTo>
                <a:cubicBezTo>
                  <a:pt x="87717" y="5587442"/>
                  <a:pt x="82431" y="5550877"/>
                  <a:pt x="89120" y="5529641"/>
                </a:cubicBezTo>
                <a:cubicBezTo>
                  <a:pt x="69291" y="5496375"/>
                  <a:pt x="118554" y="5526326"/>
                  <a:pt x="94330" y="5470852"/>
                </a:cubicBezTo>
                <a:cubicBezTo>
                  <a:pt x="95483" y="5449506"/>
                  <a:pt x="114690" y="5429653"/>
                  <a:pt x="116139" y="5390946"/>
                </a:cubicBezTo>
                <a:cubicBezTo>
                  <a:pt x="127589" y="5337323"/>
                  <a:pt x="132794" y="5338384"/>
                  <a:pt x="135560" y="5284344"/>
                </a:cubicBezTo>
                <a:cubicBezTo>
                  <a:pt x="143629" y="5226223"/>
                  <a:pt x="148113" y="5192743"/>
                  <a:pt x="158141" y="5143920"/>
                </a:cubicBezTo>
                <a:cubicBezTo>
                  <a:pt x="170128" y="5118849"/>
                  <a:pt x="159838" y="5102006"/>
                  <a:pt x="174950" y="5088188"/>
                </a:cubicBezTo>
                <a:cubicBezTo>
                  <a:pt x="197620" y="5107654"/>
                  <a:pt x="181875" y="4983257"/>
                  <a:pt x="203603" y="5010764"/>
                </a:cubicBezTo>
                <a:lnTo>
                  <a:pt x="258582" y="4919969"/>
                </a:lnTo>
                <a:cubicBezTo>
                  <a:pt x="238838" y="4883087"/>
                  <a:pt x="271098" y="4853332"/>
                  <a:pt x="287910" y="4849612"/>
                </a:cubicBezTo>
                <a:cubicBezTo>
                  <a:pt x="294156" y="4811643"/>
                  <a:pt x="286101" y="4834074"/>
                  <a:pt x="305439" y="4799017"/>
                </a:cubicBezTo>
                <a:cubicBezTo>
                  <a:pt x="322572" y="4758926"/>
                  <a:pt x="352642" y="4705848"/>
                  <a:pt x="373456" y="4667754"/>
                </a:cubicBezTo>
                <a:cubicBezTo>
                  <a:pt x="384080" y="4649919"/>
                  <a:pt x="401158" y="4670663"/>
                  <a:pt x="407944" y="4574050"/>
                </a:cubicBezTo>
                <a:cubicBezTo>
                  <a:pt x="408098" y="4548109"/>
                  <a:pt x="427782" y="4503327"/>
                  <a:pt x="425133" y="4462469"/>
                </a:cubicBezTo>
                <a:lnTo>
                  <a:pt x="433890" y="4364681"/>
                </a:lnTo>
                <a:cubicBezTo>
                  <a:pt x="430018" y="4339230"/>
                  <a:pt x="435361" y="4287915"/>
                  <a:pt x="440691" y="4222147"/>
                </a:cubicBezTo>
                <a:cubicBezTo>
                  <a:pt x="451463" y="4164562"/>
                  <a:pt x="497377" y="4067298"/>
                  <a:pt x="503057" y="3977136"/>
                </a:cubicBezTo>
                <a:cubicBezTo>
                  <a:pt x="519229" y="3939837"/>
                  <a:pt x="472839" y="3875689"/>
                  <a:pt x="507582" y="3776020"/>
                </a:cubicBezTo>
                <a:cubicBezTo>
                  <a:pt x="497716" y="3757477"/>
                  <a:pt x="518006" y="3707185"/>
                  <a:pt x="521577" y="3692206"/>
                </a:cubicBezTo>
                <a:cubicBezTo>
                  <a:pt x="525148" y="3677227"/>
                  <a:pt x="526352" y="3687655"/>
                  <a:pt x="529009" y="3686147"/>
                </a:cubicBezTo>
                <a:cubicBezTo>
                  <a:pt x="531848" y="3650325"/>
                  <a:pt x="545504" y="3563351"/>
                  <a:pt x="551870" y="3514534"/>
                </a:cubicBezTo>
                <a:cubicBezTo>
                  <a:pt x="561331" y="3487751"/>
                  <a:pt x="581973" y="3426419"/>
                  <a:pt x="567205" y="3393248"/>
                </a:cubicBezTo>
                <a:cubicBezTo>
                  <a:pt x="585208" y="3400657"/>
                  <a:pt x="563566" y="3353906"/>
                  <a:pt x="579630" y="3344723"/>
                </a:cubicBezTo>
                <a:cubicBezTo>
                  <a:pt x="592861" y="3339338"/>
                  <a:pt x="589379" y="3323900"/>
                  <a:pt x="592672" y="3310978"/>
                </a:cubicBezTo>
                <a:cubicBezTo>
                  <a:pt x="605351" y="3299735"/>
                  <a:pt x="594296" y="3237176"/>
                  <a:pt x="589270" y="3216655"/>
                </a:cubicBezTo>
                <a:cubicBezTo>
                  <a:pt x="566909" y="3160431"/>
                  <a:pt x="626099" y="3142203"/>
                  <a:pt x="609663" y="3096973"/>
                </a:cubicBezTo>
                <a:cubicBezTo>
                  <a:pt x="609191" y="3084373"/>
                  <a:pt x="615889" y="3033331"/>
                  <a:pt x="618886" y="3023628"/>
                </a:cubicBezTo>
                <a:lnTo>
                  <a:pt x="630425" y="2998646"/>
                </a:lnTo>
                <a:lnTo>
                  <a:pt x="640017" y="2995914"/>
                </a:lnTo>
                <a:lnTo>
                  <a:pt x="643600" y="2978244"/>
                </a:lnTo>
                <a:lnTo>
                  <a:pt x="659520" y="2950805"/>
                </a:lnTo>
                <a:cubicBezTo>
                  <a:pt x="620152" y="2937671"/>
                  <a:pt x="687598" y="2860550"/>
                  <a:pt x="650890" y="2864933"/>
                </a:cubicBezTo>
                <a:cubicBezTo>
                  <a:pt x="663707" y="2817056"/>
                  <a:pt x="662078" y="2779813"/>
                  <a:pt x="640210" y="2741864"/>
                </a:cubicBezTo>
                <a:cubicBezTo>
                  <a:pt x="634452" y="2649732"/>
                  <a:pt x="665268" y="2597914"/>
                  <a:pt x="639387" y="2510931"/>
                </a:cubicBezTo>
                <a:cubicBezTo>
                  <a:pt x="645574" y="2407642"/>
                  <a:pt x="671719" y="2317589"/>
                  <a:pt x="680438" y="2227415"/>
                </a:cubicBezTo>
                <a:cubicBezTo>
                  <a:pt x="664175" y="2189847"/>
                  <a:pt x="704423" y="2141655"/>
                  <a:pt x="688135" y="2054289"/>
                </a:cubicBezTo>
                <a:cubicBezTo>
                  <a:pt x="683239" y="2048201"/>
                  <a:pt x="684029" y="1979567"/>
                  <a:pt x="681480" y="1972202"/>
                </a:cubicBezTo>
                <a:lnTo>
                  <a:pt x="686247" y="1917474"/>
                </a:lnTo>
                <a:lnTo>
                  <a:pt x="679783" y="1862721"/>
                </a:lnTo>
                <a:cubicBezTo>
                  <a:pt x="683677" y="1851209"/>
                  <a:pt x="688980" y="1824057"/>
                  <a:pt x="686639" y="1818227"/>
                </a:cubicBezTo>
                <a:lnTo>
                  <a:pt x="658235" y="1742488"/>
                </a:lnTo>
                <a:cubicBezTo>
                  <a:pt x="645662" y="1715201"/>
                  <a:pt x="661423" y="1719638"/>
                  <a:pt x="636990" y="1638389"/>
                </a:cubicBezTo>
                <a:cubicBezTo>
                  <a:pt x="626351" y="1601441"/>
                  <a:pt x="629414" y="1617134"/>
                  <a:pt x="602059" y="1570807"/>
                </a:cubicBezTo>
                <a:lnTo>
                  <a:pt x="570903" y="1513173"/>
                </a:lnTo>
                <a:cubicBezTo>
                  <a:pt x="570781" y="1503175"/>
                  <a:pt x="550561" y="1468055"/>
                  <a:pt x="550438" y="1458058"/>
                </a:cubicBezTo>
                <a:cubicBezTo>
                  <a:pt x="556848" y="1428101"/>
                  <a:pt x="546263" y="1422712"/>
                  <a:pt x="531416" y="1385478"/>
                </a:cubicBezTo>
                <a:cubicBezTo>
                  <a:pt x="527790" y="1370753"/>
                  <a:pt x="490725" y="1304050"/>
                  <a:pt x="501981" y="1265452"/>
                </a:cubicBezTo>
                <a:cubicBezTo>
                  <a:pt x="501825" y="1234781"/>
                  <a:pt x="490462" y="1187660"/>
                  <a:pt x="487370" y="1141743"/>
                </a:cubicBezTo>
                <a:cubicBezTo>
                  <a:pt x="484278" y="1095826"/>
                  <a:pt x="483852" y="1028118"/>
                  <a:pt x="483427" y="989948"/>
                </a:cubicBezTo>
                <a:cubicBezTo>
                  <a:pt x="483001" y="951779"/>
                  <a:pt x="494678" y="945984"/>
                  <a:pt x="484820" y="912725"/>
                </a:cubicBezTo>
                <a:cubicBezTo>
                  <a:pt x="467566" y="854951"/>
                  <a:pt x="510777" y="860797"/>
                  <a:pt x="475093" y="812798"/>
                </a:cubicBezTo>
                <a:cubicBezTo>
                  <a:pt x="461960" y="787034"/>
                  <a:pt x="498505" y="551948"/>
                  <a:pt x="461972" y="450605"/>
                </a:cubicBezTo>
                <a:cubicBezTo>
                  <a:pt x="470167" y="357604"/>
                  <a:pt x="458694" y="431306"/>
                  <a:pt x="465015" y="372906"/>
                </a:cubicBezTo>
                <a:cubicBezTo>
                  <a:pt x="503427" y="364177"/>
                  <a:pt x="489736" y="290341"/>
                  <a:pt x="490377" y="246134"/>
                </a:cubicBezTo>
                <a:cubicBezTo>
                  <a:pt x="491019" y="201927"/>
                  <a:pt x="449725" y="138160"/>
                  <a:pt x="468864" y="107666"/>
                </a:cubicBezTo>
                <a:cubicBezTo>
                  <a:pt x="468282" y="89794"/>
                  <a:pt x="477749" y="76947"/>
                  <a:pt x="477167" y="59075"/>
                </a:cubicBezTo>
                <a:lnTo>
                  <a:pt x="472992" y="1456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35765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D13CC36-B950-4F02-9BAF-9A7EB267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BDED99-B35B-4FEE-A274-8E8DB6FEE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024730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22B9FA2-694D-1A3E-4532-EF8820968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6967181" cy="1216024"/>
          </a:xfrm>
        </p:spPr>
        <p:txBody>
          <a:bodyPr>
            <a:normAutofit/>
          </a:bodyPr>
          <a:lstStyle/>
          <a:p>
            <a:r>
              <a:rPr lang="zh-TW" altLang="en-US" b="1" dirty="0"/>
              <a:t>安裝</a:t>
            </a:r>
          </a:p>
        </p:txBody>
      </p:sp>
      <p:pic>
        <p:nvPicPr>
          <p:cNvPr id="6" name="內容版面配置區 5" descr="一張含有 文字, 螢幕擷取畫面, 軟體, 網站 的圖片&#10;&#10;自動產生的描述">
            <a:extLst>
              <a:ext uri="{FF2B5EF4-FFF2-40B4-BE49-F238E27FC236}">
                <a16:creationId xmlns:a16="http://schemas.microsoft.com/office/drawing/2014/main" id="{C1306DCC-3724-3B00-89D3-ACAC0D36D7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925" y="2194668"/>
            <a:ext cx="6967538" cy="4013301"/>
          </a:xfrm>
        </p:spPr>
      </p:pic>
      <p:pic>
        <p:nvPicPr>
          <p:cNvPr id="4" name="Picture 3" descr="三角形抽象背景">
            <a:extLst>
              <a:ext uri="{FF2B5EF4-FFF2-40B4-BE49-F238E27FC236}">
                <a16:creationId xmlns:a16="http://schemas.microsoft.com/office/drawing/2014/main" id="{9F190735-BE1F-03A6-797B-4803716C8E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012" r="34925" b="-1"/>
          <a:stretch/>
        </p:blipFill>
        <p:spPr>
          <a:xfrm>
            <a:off x="7968222" y="2"/>
            <a:ext cx="4223778" cy="6865951"/>
          </a:xfrm>
          <a:custGeom>
            <a:avLst/>
            <a:gdLst/>
            <a:ahLst/>
            <a:cxnLst/>
            <a:rect l="l" t="t" r="r" b="b"/>
            <a:pathLst>
              <a:path w="4223778" h="6865951">
                <a:moveTo>
                  <a:pt x="478794" y="0"/>
                </a:moveTo>
                <a:lnTo>
                  <a:pt x="4223778" y="0"/>
                </a:lnTo>
                <a:lnTo>
                  <a:pt x="4223778" y="6865951"/>
                </a:lnTo>
                <a:lnTo>
                  <a:pt x="52221" y="6865951"/>
                </a:lnTo>
                <a:lnTo>
                  <a:pt x="49989" y="6844695"/>
                </a:lnTo>
                <a:cubicBezTo>
                  <a:pt x="46440" y="6810509"/>
                  <a:pt x="42891" y="6776323"/>
                  <a:pt x="41304" y="6765443"/>
                </a:cubicBezTo>
                <a:cubicBezTo>
                  <a:pt x="35681" y="6732842"/>
                  <a:pt x="13533" y="6716945"/>
                  <a:pt x="11182" y="6694817"/>
                </a:cubicBezTo>
                <a:cubicBezTo>
                  <a:pt x="16764" y="6697663"/>
                  <a:pt x="14835" y="6635151"/>
                  <a:pt x="10913" y="6627127"/>
                </a:cubicBezTo>
                <a:cubicBezTo>
                  <a:pt x="19564" y="6579282"/>
                  <a:pt x="-12861" y="6585665"/>
                  <a:pt x="5999" y="6527525"/>
                </a:cubicBezTo>
                <a:cubicBezTo>
                  <a:pt x="12287" y="6468687"/>
                  <a:pt x="19003" y="6409739"/>
                  <a:pt x="7685" y="6346547"/>
                </a:cubicBezTo>
                <a:cubicBezTo>
                  <a:pt x="31149" y="6240430"/>
                  <a:pt x="5895" y="6134229"/>
                  <a:pt x="12535" y="6084924"/>
                </a:cubicBezTo>
                <a:cubicBezTo>
                  <a:pt x="14696" y="6024961"/>
                  <a:pt x="53867" y="6020785"/>
                  <a:pt x="45320" y="5989742"/>
                </a:cubicBezTo>
                <a:cubicBezTo>
                  <a:pt x="41264" y="5940899"/>
                  <a:pt x="43258" y="5932095"/>
                  <a:pt x="40418" y="5889597"/>
                </a:cubicBezTo>
                <a:cubicBezTo>
                  <a:pt x="20860" y="5848611"/>
                  <a:pt x="51187" y="5792775"/>
                  <a:pt x="49796" y="5755774"/>
                </a:cubicBezTo>
                <a:cubicBezTo>
                  <a:pt x="43522" y="5734342"/>
                  <a:pt x="37368" y="5692606"/>
                  <a:pt x="49956" y="5684909"/>
                </a:cubicBezTo>
                <a:cubicBezTo>
                  <a:pt x="52825" y="5660429"/>
                  <a:pt x="62553" y="5623499"/>
                  <a:pt x="67011" y="5608897"/>
                </a:cubicBezTo>
                <a:lnTo>
                  <a:pt x="76701" y="5597290"/>
                </a:lnTo>
                <a:cubicBezTo>
                  <a:pt x="87717" y="5587442"/>
                  <a:pt x="82431" y="5550877"/>
                  <a:pt x="89120" y="5529641"/>
                </a:cubicBezTo>
                <a:cubicBezTo>
                  <a:pt x="69291" y="5496375"/>
                  <a:pt x="118554" y="5526326"/>
                  <a:pt x="94330" y="5470852"/>
                </a:cubicBezTo>
                <a:cubicBezTo>
                  <a:pt x="95483" y="5449506"/>
                  <a:pt x="114690" y="5429653"/>
                  <a:pt x="116139" y="5390946"/>
                </a:cubicBezTo>
                <a:cubicBezTo>
                  <a:pt x="127589" y="5337323"/>
                  <a:pt x="132794" y="5338384"/>
                  <a:pt x="135560" y="5284344"/>
                </a:cubicBezTo>
                <a:cubicBezTo>
                  <a:pt x="143629" y="5226223"/>
                  <a:pt x="148113" y="5192743"/>
                  <a:pt x="158141" y="5143920"/>
                </a:cubicBezTo>
                <a:cubicBezTo>
                  <a:pt x="170128" y="5118849"/>
                  <a:pt x="159838" y="5102006"/>
                  <a:pt x="174950" y="5088188"/>
                </a:cubicBezTo>
                <a:cubicBezTo>
                  <a:pt x="197620" y="5107654"/>
                  <a:pt x="181875" y="4983257"/>
                  <a:pt x="203603" y="5010764"/>
                </a:cubicBezTo>
                <a:lnTo>
                  <a:pt x="258582" y="4919969"/>
                </a:lnTo>
                <a:cubicBezTo>
                  <a:pt x="238838" y="4883087"/>
                  <a:pt x="271098" y="4853332"/>
                  <a:pt x="287910" y="4849612"/>
                </a:cubicBezTo>
                <a:cubicBezTo>
                  <a:pt x="294156" y="4811643"/>
                  <a:pt x="286101" y="4834074"/>
                  <a:pt x="305439" y="4799017"/>
                </a:cubicBezTo>
                <a:cubicBezTo>
                  <a:pt x="322572" y="4758926"/>
                  <a:pt x="352642" y="4705848"/>
                  <a:pt x="373456" y="4667754"/>
                </a:cubicBezTo>
                <a:cubicBezTo>
                  <a:pt x="384080" y="4649919"/>
                  <a:pt x="401158" y="4670663"/>
                  <a:pt x="407944" y="4574050"/>
                </a:cubicBezTo>
                <a:cubicBezTo>
                  <a:pt x="408098" y="4548109"/>
                  <a:pt x="427782" y="4503327"/>
                  <a:pt x="425133" y="4462469"/>
                </a:cubicBezTo>
                <a:lnTo>
                  <a:pt x="433890" y="4364681"/>
                </a:lnTo>
                <a:cubicBezTo>
                  <a:pt x="430018" y="4339230"/>
                  <a:pt x="435361" y="4287915"/>
                  <a:pt x="440691" y="4222147"/>
                </a:cubicBezTo>
                <a:cubicBezTo>
                  <a:pt x="451463" y="4164562"/>
                  <a:pt x="497377" y="4067298"/>
                  <a:pt x="503057" y="3977136"/>
                </a:cubicBezTo>
                <a:cubicBezTo>
                  <a:pt x="519229" y="3939837"/>
                  <a:pt x="472839" y="3875689"/>
                  <a:pt x="507582" y="3776020"/>
                </a:cubicBezTo>
                <a:cubicBezTo>
                  <a:pt x="497716" y="3757477"/>
                  <a:pt x="518006" y="3707185"/>
                  <a:pt x="521577" y="3692206"/>
                </a:cubicBezTo>
                <a:cubicBezTo>
                  <a:pt x="525148" y="3677227"/>
                  <a:pt x="526352" y="3687655"/>
                  <a:pt x="529009" y="3686147"/>
                </a:cubicBezTo>
                <a:cubicBezTo>
                  <a:pt x="531848" y="3650325"/>
                  <a:pt x="545504" y="3563351"/>
                  <a:pt x="551870" y="3514534"/>
                </a:cubicBezTo>
                <a:cubicBezTo>
                  <a:pt x="561331" y="3487751"/>
                  <a:pt x="581973" y="3426419"/>
                  <a:pt x="567205" y="3393248"/>
                </a:cubicBezTo>
                <a:cubicBezTo>
                  <a:pt x="585208" y="3400657"/>
                  <a:pt x="563566" y="3353906"/>
                  <a:pt x="579630" y="3344723"/>
                </a:cubicBezTo>
                <a:cubicBezTo>
                  <a:pt x="592861" y="3339338"/>
                  <a:pt x="589379" y="3323900"/>
                  <a:pt x="592672" y="3310978"/>
                </a:cubicBezTo>
                <a:cubicBezTo>
                  <a:pt x="605351" y="3299735"/>
                  <a:pt x="594296" y="3237176"/>
                  <a:pt x="589270" y="3216655"/>
                </a:cubicBezTo>
                <a:cubicBezTo>
                  <a:pt x="566909" y="3160431"/>
                  <a:pt x="626099" y="3142203"/>
                  <a:pt x="609663" y="3096973"/>
                </a:cubicBezTo>
                <a:cubicBezTo>
                  <a:pt x="609191" y="3084373"/>
                  <a:pt x="615889" y="3033331"/>
                  <a:pt x="618886" y="3023628"/>
                </a:cubicBezTo>
                <a:lnTo>
                  <a:pt x="630425" y="2998646"/>
                </a:lnTo>
                <a:lnTo>
                  <a:pt x="640017" y="2995914"/>
                </a:lnTo>
                <a:lnTo>
                  <a:pt x="643600" y="2978244"/>
                </a:lnTo>
                <a:lnTo>
                  <a:pt x="659520" y="2950805"/>
                </a:lnTo>
                <a:cubicBezTo>
                  <a:pt x="620152" y="2937671"/>
                  <a:pt x="687598" y="2860550"/>
                  <a:pt x="650890" y="2864933"/>
                </a:cubicBezTo>
                <a:cubicBezTo>
                  <a:pt x="663707" y="2817056"/>
                  <a:pt x="662078" y="2779813"/>
                  <a:pt x="640210" y="2741864"/>
                </a:cubicBezTo>
                <a:cubicBezTo>
                  <a:pt x="634452" y="2649732"/>
                  <a:pt x="665268" y="2597914"/>
                  <a:pt x="639387" y="2510931"/>
                </a:cubicBezTo>
                <a:cubicBezTo>
                  <a:pt x="645574" y="2407642"/>
                  <a:pt x="671719" y="2317589"/>
                  <a:pt x="680438" y="2227415"/>
                </a:cubicBezTo>
                <a:cubicBezTo>
                  <a:pt x="664175" y="2189847"/>
                  <a:pt x="704423" y="2141655"/>
                  <a:pt x="688135" y="2054289"/>
                </a:cubicBezTo>
                <a:cubicBezTo>
                  <a:pt x="683239" y="2048201"/>
                  <a:pt x="684029" y="1979567"/>
                  <a:pt x="681480" y="1972202"/>
                </a:cubicBezTo>
                <a:lnTo>
                  <a:pt x="686247" y="1917474"/>
                </a:lnTo>
                <a:lnTo>
                  <a:pt x="679783" y="1862721"/>
                </a:lnTo>
                <a:cubicBezTo>
                  <a:pt x="683677" y="1851209"/>
                  <a:pt x="688980" y="1824057"/>
                  <a:pt x="686639" y="1818227"/>
                </a:cubicBezTo>
                <a:lnTo>
                  <a:pt x="658235" y="1742488"/>
                </a:lnTo>
                <a:cubicBezTo>
                  <a:pt x="645662" y="1715201"/>
                  <a:pt x="661423" y="1719638"/>
                  <a:pt x="636990" y="1638389"/>
                </a:cubicBezTo>
                <a:cubicBezTo>
                  <a:pt x="626351" y="1601441"/>
                  <a:pt x="629414" y="1617134"/>
                  <a:pt x="602059" y="1570807"/>
                </a:cubicBezTo>
                <a:lnTo>
                  <a:pt x="570903" y="1513173"/>
                </a:lnTo>
                <a:cubicBezTo>
                  <a:pt x="570781" y="1503175"/>
                  <a:pt x="550561" y="1468055"/>
                  <a:pt x="550438" y="1458058"/>
                </a:cubicBezTo>
                <a:cubicBezTo>
                  <a:pt x="556848" y="1428101"/>
                  <a:pt x="546263" y="1422712"/>
                  <a:pt x="531416" y="1385478"/>
                </a:cubicBezTo>
                <a:cubicBezTo>
                  <a:pt x="527790" y="1370753"/>
                  <a:pt x="490725" y="1304050"/>
                  <a:pt x="501981" y="1265452"/>
                </a:cubicBezTo>
                <a:cubicBezTo>
                  <a:pt x="501825" y="1234781"/>
                  <a:pt x="490462" y="1187660"/>
                  <a:pt x="487370" y="1141743"/>
                </a:cubicBezTo>
                <a:cubicBezTo>
                  <a:pt x="484278" y="1095826"/>
                  <a:pt x="483852" y="1028118"/>
                  <a:pt x="483427" y="989948"/>
                </a:cubicBezTo>
                <a:cubicBezTo>
                  <a:pt x="483001" y="951779"/>
                  <a:pt x="494678" y="945984"/>
                  <a:pt x="484820" y="912725"/>
                </a:cubicBezTo>
                <a:cubicBezTo>
                  <a:pt x="467566" y="854951"/>
                  <a:pt x="510777" y="860797"/>
                  <a:pt x="475093" y="812798"/>
                </a:cubicBezTo>
                <a:cubicBezTo>
                  <a:pt x="461960" y="787034"/>
                  <a:pt x="498505" y="551948"/>
                  <a:pt x="461972" y="450605"/>
                </a:cubicBezTo>
                <a:cubicBezTo>
                  <a:pt x="470167" y="357604"/>
                  <a:pt x="458694" y="431306"/>
                  <a:pt x="465015" y="372906"/>
                </a:cubicBezTo>
                <a:cubicBezTo>
                  <a:pt x="503427" y="364177"/>
                  <a:pt x="489736" y="290341"/>
                  <a:pt x="490377" y="246134"/>
                </a:cubicBezTo>
                <a:cubicBezTo>
                  <a:pt x="491019" y="201927"/>
                  <a:pt x="449725" y="138160"/>
                  <a:pt x="468864" y="107666"/>
                </a:cubicBezTo>
                <a:cubicBezTo>
                  <a:pt x="468282" y="89794"/>
                  <a:pt x="477749" y="76947"/>
                  <a:pt x="477167" y="59075"/>
                </a:cubicBezTo>
                <a:lnTo>
                  <a:pt x="472992" y="1456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840451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D13CC36-B950-4F02-9BAF-9A7EB267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BDED99-B35B-4FEE-A274-8E8DB6FEE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024730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22B9FA2-694D-1A3E-4532-EF8820968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6967181" cy="1216024"/>
          </a:xfrm>
        </p:spPr>
        <p:txBody>
          <a:bodyPr>
            <a:normAutofit/>
          </a:bodyPr>
          <a:lstStyle/>
          <a:p>
            <a:r>
              <a:rPr lang="zh-TW" altLang="en-US" b="1" dirty="0"/>
              <a:t>安裝</a:t>
            </a:r>
          </a:p>
        </p:txBody>
      </p:sp>
      <p:pic>
        <p:nvPicPr>
          <p:cNvPr id="6" name="內容版面配置區 5" descr="一張含有 文字, 螢幕擷取畫面, 軟體, 電腦 的圖片&#10;&#10;自動產生的描述">
            <a:extLst>
              <a:ext uri="{FF2B5EF4-FFF2-40B4-BE49-F238E27FC236}">
                <a16:creationId xmlns:a16="http://schemas.microsoft.com/office/drawing/2014/main" id="{B09ECA3B-041A-6B6C-8F69-17273EF316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925" y="2270947"/>
            <a:ext cx="6967538" cy="3860744"/>
          </a:xfrm>
        </p:spPr>
      </p:pic>
      <p:pic>
        <p:nvPicPr>
          <p:cNvPr id="4" name="Picture 3" descr="三角形抽象背景">
            <a:extLst>
              <a:ext uri="{FF2B5EF4-FFF2-40B4-BE49-F238E27FC236}">
                <a16:creationId xmlns:a16="http://schemas.microsoft.com/office/drawing/2014/main" id="{9F190735-BE1F-03A6-797B-4803716C8E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012" r="34925" b="-1"/>
          <a:stretch/>
        </p:blipFill>
        <p:spPr>
          <a:xfrm>
            <a:off x="7968222" y="2"/>
            <a:ext cx="4223778" cy="6865951"/>
          </a:xfrm>
          <a:custGeom>
            <a:avLst/>
            <a:gdLst/>
            <a:ahLst/>
            <a:cxnLst/>
            <a:rect l="l" t="t" r="r" b="b"/>
            <a:pathLst>
              <a:path w="4223778" h="6865951">
                <a:moveTo>
                  <a:pt x="478794" y="0"/>
                </a:moveTo>
                <a:lnTo>
                  <a:pt x="4223778" y="0"/>
                </a:lnTo>
                <a:lnTo>
                  <a:pt x="4223778" y="6865951"/>
                </a:lnTo>
                <a:lnTo>
                  <a:pt x="52221" y="6865951"/>
                </a:lnTo>
                <a:lnTo>
                  <a:pt x="49989" y="6844695"/>
                </a:lnTo>
                <a:cubicBezTo>
                  <a:pt x="46440" y="6810509"/>
                  <a:pt x="42891" y="6776323"/>
                  <a:pt x="41304" y="6765443"/>
                </a:cubicBezTo>
                <a:cubicBezTo>
                  <a:pt x="35681" y="6732842"/>
                  <a:pt x="13533" y="6716945"/>
                  <a:pt x="11182" y="6694817"/>
                </a:cubicBezTo>
                <a:cubicBezTo>
                  <a:pt x="16764" y="6697663"/>
                  <a:pt x="14835" y="6635151"/>
                  <a:pt x="10913" y="6627127"/>
                </a:cubicBezTo>
                <a:cubicBezTo>
                  <a:pt x="19564" y="6579282"/>
                  <a:pt x="-12861" y="6585665"/>
                  <a:pt x="5999" y="6527525"/>
                </a:cubicBezTo>
                <a:cubicBezTo>
                  <a:pt x="12287" y="6468687"/>
                  <a:pt x="19003" y="6409739"/>
                  <a:pt x="7685" y="6346547"/>
                </a:cubicBezTo>
                <a:cubicBezTo>
                  <a:pt x="31149" y="6240430"/>
                  <a:pt x="5895" y="6134229"/>
                  <a:pt x="12535" y="6084924"/>
                </a:cubicBezTo>
                <a:cubicBezTo>
                  <a:pt x="14696" y="6024961"/>
                  <a:pt x="53867" y="6020785"/>
                  <a:pt x="45320" y="5989742"/>
                </a:cubicBezTo>
                <a:cubicBezTo>
                  <a:pt x="41264" y="5940899"/>
                  <a:pt x="43258" y="5932095"/>
                  <a:pt x="40418" y="5889597"/>
                </a:cubicBezTo>
                <a:cubicBezTo>
                  <a:pt x="20860" y="5848611"/>
                  <a:pt x="51187" y="5792775"/>
                  <a:pt x="49796" y="5755774"/>
                </a:cubicBezTo>
                <a:cubicBezTo>
                  <a:pt x="43522" y="5734342"/>
                  <a:pt x="37368" y="5692606"/>
                  <a:pt x="49956" y="5684909"/>
                </a:cubicBezTo>
                <a:cubicBezTo>
                  <a:pt x="52825" y="5660429"/>
                  <a:pt x="62553" y="5623499"/>
                  <a:pt x="67011" y="5608897"/>
                </a:cubicBezTo>
                <a:lnTo>
                  <a:pt x="76701" y="5597290"/>
                </a:lnTo>
                <a:cubicBezTo>
                  <a:pt x="87717" y="5587442"/>
                  <a:pt x="82431" y="5550877"/>
                  <a:pt x="89120" y="5529641"/>
                </a:cubicBezTo>
                <a:cubicBezTo>
                  <a:pt x="69291" y="5496375"/>
                  <a:pt x="118554" y="5526326"/>
                  <a:pt x="94330" y="5470852"/>
                </a:cubicBezTo>
                <a:cubicBezTo>
                  <a:pt x="95483" y="5449506"/>
                  <a:pt x="114690" y="5429653"/>
                  <a:pt x="116139" y="5390946"/>
                </a:cubicBezTo>
                <a:cubicBezTo>
                  <a:pt x="127589" y="5337323"/>
                  <a:pt x="132794" y="5338384"/>
                  <a:pt x="135560" y="5284344"/>
                </a:cubicBezTo>
                <a:cubicBezTo>
                  <a:pt x="143629" y="5226223"/>
                  <a:pt x="148113" y="5192743"/>
                  <a:pt x="158141" y="5143920"/>
                </a:cubicBezTo>
                <a:cubicBezTo>
                  <a:pt x="170128" y="5118849"/>
                  <a:pt x="159838" y="5102006"/>
                  <a:pt x="174950" y="5088188"/>
                </a:cubicBezTo>
                <a:cubicBezTo>
                  <a:pt x="197620" y="5107654"/>
                  <a:pt x="181875" y="4983257"/>
                  <a:pt x="203603" y="5010764"/>
                </a:cubicBezTo>
                <a:lnTo>
                  <a:pt x="258582" y="4919969"/>
                </a:lnTo>
                <a:cubicBezTo>
                  <a:pt x="238838" y="4883087"/>
                  <a:pt x="271098" y="4853332"/>
                  <a:pt x="287910" y="4849612"/>
                </a:cubicBezTo>
                <a:cubicBezTo>
                  <a:pt x="294156" y="4811643"/>
                  <a:pt x="286101" y="4834074"/>
                  <a:pt x="305439" y="4799017"/>
                </a:cubicBezTo>
                <a:cubicBezTo>
                  <a:pt x="322572" y="4758926"/>
                  <a:pt x="352642" y="4705848"/>
                  <a:pt x="373456" y="4667754"/>
                </a:cubicBezTo>
                <a:cubicBezTo>
                  <a:pt x="384080" y="4649919"/>
                  <a:pt x="401158" y="4670663"/>
                  <a:pt x="407944" y="4574050"/>
                </a:cubicBezTo>
                <a:cubicBezTo>
                  <a:pt x="408098" y="4548109"/>
                  <a:pt x="427782" y="4503327"/>
                  <a:pt x="425133" y="4462469"/>
                </a:cubicBezTo>
                <a:lnTo>
                  <a:pt x="433890" y="4364681"/>
                </a:lnTo>
                <a:cubicBezTo>
                  <a:pt x="430018" y="4339230"/>
                  <a:pt x="435361" y="4287915"/>
                  <a:pt x="440691" y="4222147"/>
                </a:cubicBezTo>
                <a:cubicBezTo>
                  <a:pt x="451463" y="4164562"/>
                  <a:pt x="497377" y="4067298"/>
                  <a:pt x="503057" y="3977136"/>
                </a:cubicBezTo>
                <a:cubicBezTo>
                  <a:pt x="519229" y="3939837"/>
                  <a:pt x="472839" y="3875689"/>
                  <a:pt x="507582" y="3776020"/>
                </a:cubicBezTo>
                <a:cubicBezTo>
                  <a:pt x="497716" y="3757477"/>
                  <a:pt x="518006" y="3707185"/>
                  <a:pt x="521577" y="3692206"/>
                </a:cubicBezTo>
                <a:cubicBezTo>
                  <a:pt x="525148" y="3677227"/>
                  <a:pt x="526352" y="3687655"/>
                  <a:pt x="529009" y="3686147"/>
                </a:cubicBezTo>
                <a:cubicBezTo>
                  <a:pt x="531848" y="3650325"/>
                  <a:pt x="545504" y="3563351"/>
                  <a:pt x="551870" y="3514534"/>
                </a:cubicBezTo>
                <a:cubicBezTo>
                  <a:pt x="561331" y="3487751"/>
                  <a:pt x="581973" y="3426419"/>
                  <a:pt x="567205" y="3393248"/>
                </a:cubicBezTo>
                <a:cubicBezTo>
                  <a:pt x="585208" y="3400657"/>
                  <a:pt x="563566" y="3353906"/>
                  <a:pt x="579630" y="3344723"/>
                </a:cubicBezTo>
                <a:cubicBezTo>
                  <a:pt x="592861" y="3339338"/>
                  <a:pt x="589379" y="3323900"/>
                  <a:pt x="592672" y="3310978"/>
                </a:cubicBezTo>
                <a:cubicBezTo>
                  <a:pt x="605351" y="3299735"/>
                  <a:pt x="594296" y="3237176"/>
                  <a:pt x="589270" y="3216655"/>
                </a:cubicBezTo>
                <a:cubicBezTo>
                  <a:pt x="566909" y="3160431"/>
                  <a:pt x="626099" y="3142203"/>
                  <a:pt x="609663" y="3096973"/>
                </a:cubicBezTo>
                <a:cubicBezTo>
                  <a:pt x="609191" y="3084373"/>
                  <a:pt x="615889" y="3033331"/>
                  <a:pt x="618886" y="3023628"/>
                </a:cubicBezTo>
                <a:lnTo>
                  <a:pt x="630425" y="2998646"/>
                </a:lnTo>
                <a:lnTo>
                  <a:pt x="640017" y="2995914"/>
                </a:lnTo>
                <a:lnTo>
                  <a:pt x="643600" y="2978244"/>
                </a:lnTo>
                <a:lnTo>
                  <a:pt x="659520" y="2950805"/>
                </a:lnTo>
                <a:cubicBezTo>
                  <a:pt x="620152" y="2937671"/>
                  <a:pt x="687598" y="2860550"/>
                  <a:pt x="650890" y="2864933"/>
                </a:cubicBezTo>
                <a:cubicBezTo>
                  <a:pt x="663707" y="2817056"/>
                  <a:pt x="662078" y="2779813"/>
                  <a:pt x="640210" y="2741864"/>
                </a:cubicBezTo>
                <a:cubicBezTo>
                  <a:pt x="634452" y="2649732"/>
                  <a:pt x="665268" y="2597914"/>
                  <a:pt x="639387" y="2510931"/>
                </a:cubicBezTo>
                <a:cubicBezTo>
                  <a:pt x="645574" y="2407642"/>
                  <a:pt x="671719" y="2317589"/>
                  <a:pt x="680438" y="2227415"/>
                </a:cubicBezTo>
                <a:cubicBezTo>
                  <a:pt x="664175" y="2189847"/>
                  <a:pt x="704423" y="2141655"/>
                  <a:pt x="688135" y="2054289"/>
                </a:cubicBezTo>
                <a:cubicBezTo>
                  <a:pt x="683239" y="2048201"/>
                  <a:pt x="684029" y="1979567"/>
                  <a:pt x="681480" y="1972202"/>
                </a:cubicBezTo>
                <a:lnTo>
                  <a:pt x="686247" y="1917474"/>
                </a:lnTo>
                <a:lnTo>
                  <a:pt x="679783" y="1862721"/>
                </a:lnTo>
                <a:cubicBezTo>
                  <a:pt x="683677" y="1851209"/>
                  <a:pt x="688980" y="1824057"/>
                  <a:pt x="686639" y="1818227"/>
                </a:cubicBezTo>
                <a:lnTo>
                  <a:pt x="658235" y="1742488"/>
                </a:lnTo>
                <a:cubicBezTo>
                  <a:pt x="645662" y="1715201"/>
                  <a:pt x="661423" y="1719638"/>
                  <a:pt x="636990" y="1638389"/>
                </a:cubicBezTo>
                <a:cubicBezTo>
                  <a:pt x="626351" y="1601441"/>
                  <a:pt x="629414" y="1617134"/>
                  <a:pt x="602059" y="1570807"/>
                </a:cubicBezTo>
                <a:lnTo>
                  <a:pt x="570903" y="1513173"/>
                </a:lnTo>
                <a:cubicBezTo>
                  <a:pt x="570781" y="1503175"/>
                  <a:pt x="550561" y="1468055"/>
                  <a:pt x="550438" y="1458058"/>
                </a:cubicBezTo>
                <a:cubicBezTo>
                  <a:pt x="556848" y="1428101"/>
                  <a:pt x="546263" y="1422712"/>
                  <a:pt x="531416" y="1385478"/>
                </a:cubicBezTo>
                <a:cubicBezTo>
                  <a:pt x="527790" y="1370753"/>
                  <a:pt x="490725" y="1304050"/>
                  <a:pt x="501981" y="1265452"/>
                </a:cubicBezTo>
                <a:cubicBezTo>
                  <a:pt x="501825" y="1234781"/>
                  <a:pt x="490462" y="1187660"/>
                  <a:pt x="487370" y="1141743"/>
                </a:cubicBezTo>
                <a:cubicBezTo>
                  <a:pt x="484278" y="1095826"/>
                  <a:pt x="483852" y="1028118"/>
                  <a:pt x="483427" y="989948"/>
                </a:cubicBezTo>
                <a:cubicBezTo>
                  <a:pt x="483001" y="951779"/>
                  <a:pt x="494678" y="945984"/>
                  <a:pt x="484820" y="912725"/>
                </a:cubicBezTo>
                <a:cubicBezTo>
                  <a:pt x="467566" y="854951"/>
                  <a:pt x="510777" y="860797"/>
                  <a:pt x="475093" y="812798"/>
                </a:cubicBezTo>
                <a:cubicBezTo>
                  <a:pt x="461960" y="787034"/>
                  <a:pt x="498505" y="551948"/>
                  <a:pt x="461972" y="450605"/>
                </a:cubicBezTo>
                <a:cubicBezTo>
                  <a:pt x="470167" y="357604"/>
                  <a:pt x="458694" y="431306"/>
                  <a:pt x="465015" y="372906"/>
                </a:cubicBezTo>
                <a:cubicBezTo>
                  <a:pt x="503427" y="364177"/>
                  <a:pt x="489736" y="290341"/>
                  <a:pt x="490377" y="246134"/>
                </a:cubicBezTo>
                <a:cubicBezTo>
                  <a:pt x="491019" y="201927"/>
                  <a:pt x="449725" y="138160"/>
                  <a:pt x="468864" y="107666"/>
                </a:cubicBezTo>
                <a:cubicBezTo>
                  <a:pt x="468282" y="89794"/>
                  <a:pt x="477749" y="76947"/>
                  <a:pt x="477167" y="59075"/>
                </a:cubicBezTo>
                <a:lnTo>
                  <a:pt x="472992" y="1456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5701497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D13CC36-B950-4F02-9BAF-9A7EB267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BDED99-B35B-4FEE-A274-8E8DB6FEE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024730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22B9FA2-694D-1A3E-4532-EF8820968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6967181" cy="1216024"/>
          </a:xfrm>
        </p:spPr>
        <p:txBody>
          <a:bodyPr>
            <a:normAutofit/>
          </a:bodyPr>
          <a:lstStyle/>
          <a:p>
            <a:r>
              <a:rPr lang="zh-TW" altLang="en-US" b="1" dirty="0"/>
              <a:t>安裝</a:t>
            </a:r>
          </a:p>
        </p:txBody>
      </p:sp>
      <p:pic>
        <p:nvPicPr>
          <p:cNvPr id="6" name="內容版面配置區 5" descr="一張含有 螢幕擷取畫面, 圖形, 字型, 平面設計 的圖片&#10;&#10;自動產生的描述">
            <a:extLst>
              <a:ext uri="{FF2B5EF4-FFF2-40B4-BE49-F238E27FC236}">
                <a16:creationId xmlns:a16="http://schemas.microsoft.com/office/drawing/2014/main" id="{4D0144FB-EFEB-3BC1-781F-446D56644B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370" y="3355836"/>
            <a:ext cx="2934109" cy="657317"/>
          </a:xfrm>
        </p:spPr>
      </p:pic>
      <p:pic>
        <p:nvPicPr>
          <p:cNvPr id="4" name="Picture 3" descr="三角形抽象背景">
            <a:extLst>
              <a:ext uri="{FF2B5EF4-FFF2-40B4-BE49-F238E27FC236}">
                <a16:creationId xmlns:a16="http://schemas.microsoft.com/office/drawing/2014/main" id="{9F190735-BE1F-03A6-797B-4803716C8E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012" r="34925" b="-1"/>
          <a:stretch/>
        </p:blipFill>
        <p:spPr>
          <a:xfrm>
            <a:off x="7968222" y="2"/>
            <a:ext cx="4223778" cy="6865951"/>
          </a:xfrm>
          <a:custGeom>
            <a:avLst/>
            <a:gdLst/>
            <a:ahLst/>
            <a:cxnLst/>
            <a:rect l="l" t="t" r="r" b="b"/>
            <a:pathLst>
              <a:path w="4223778" h="6865951">
                <a:moveTo>
                  <a:pt x="478794" y="0"/>
                </a:moveTo>
                <a:lnTo>
                  <a:pt x="4223778" y="0"/>
                </a:lnTo>
                <a:lnTo>
                  <a:pt x="4223778" y="6865951"/>
                </a:lnTo>
                <a:lnTo>
                  <a:pt x="52221" y="6865951"/>
                </a:lnTo>
                <a:lnTo>
                  <a:pt x="49989" y="6844695"/>
                </a:lnTo>
                <a:cubicBezTo>
                  <a:pt x="46440" y="6810509"/>
                  <a:pt x="42891" y="6776323"/>
                  <a:pt x="41304" y="6765443"/>
                </a:cubicBezTo>
                <a:cubicBezTo>
                  <a:pt x="35681" y="6732842"/>
                  <a:pt x="13533" y="6716945"/>
                  <a:pt x="11182" y="6694817"/>
                </a:cubicBezTo>
                <a:cubicBezTo>
                  <a:pt x="16764" y="6697663"/>
                  <a:pt x="14835" y="6635151"/>
                  <a:pt x="10913" y="6627127"/>
                </a:cubicBezTo>
                <a:cubicBezTo>
                  <a:pt x="19564" y="6579282"/>
                  <a:pt x="-12861" y="6585665"/>
                  <a:pt x="5999" y="6527525"/>
                </a:cubicBezTo>
                <a:cubicBezTo>
                  <a:pt x="12287" y="6468687"/>
                  <a:pt x="19003" y="6409739"/>
                  <a:pt x="7685" y="6346547"/>
                </a:cubicBezTo>
                <a:cubicBezTo>
                  <a:pt x="31149" y="6240430"/>
                  <a:pt x="5895" y="6134229"/>
                  <a:pt x="12535" y="6084924"/>
                </a:cubicBezTo>
                <a:cubicBezTo>
                  <a:pt x="14696" y="6024961"/>
                  <a:pt x="53867" y="6020785"/>
                  <a:pt x="45320" y="5989742"/>
                </a:cubicBezTo>
                <a:cubicBezTo>
                  <a:pt x="41264" y="5940899"/>
                  <a:pt x="43258" y="5932095"/>
                  <a:pt x="40418" y="5889597"/>
                </a:cubicBezTo>
                <a:cubicBezTo>
                  <a:pt x="20860" y="5848611"/>
                  <a:pt x="51187" y="5792775"/>
                  <a:pt x="49796" y="5755774"/>
                </a:cubicBezTo>
                <a:cubicBezTo>
                  <a:pt x="43522" y="5734342"/>
                  <a:pt x="37368" y="5692606"/>
                  <a:pt x="49956" y="5684909"/>
                </a:cubicBezTo>
                <a:cubicBezTo>
                  <a:pt x="52825" y="5660429"/>
                  <a:pt x="62553" y="5623499"/>
                  <a:pt x="67011" y="5608897"/>
                </a:cubicBezTo>
                <a:lnTo>
                  <a:pt x="76701" y="5597290"/>
                </a:lnTo>
                <a:cubicBezTo>
                  <a:pt x="87717" y="5587442"/>
                  <a:pt x="82431" y="5550877"/>
                  <a:pt x="89120" y="5529641"/>
                </a:cubicBezTo>
                <a:cubicBezTo>
                  <a:pt x="69291" y="5496375"/>
                  <a:pt x="118554" y="5526326"/>
                  <a:pt x="94330" y="5470852"/>
                </a:cubicBezTo>
                <a:cubicBezTo>
                  <a:pt x="95483" y="5449506"/>
                  <a:pt x="114690" y="5429653"/>
                  <a:pt x="116139" y="5390946"/>
                </a:cubicBezTo>
                <a:cubicBezTo>
                  <a:pt x="127589" y="5337323"/>
                  <a:pt x="132794" y="5338384"/>
                  <a:pt x="135560" y="5284344"/>
                </a:cubicBezTo>
                <a:cubicBezTo>
                  <a:pt x="143629" y="5226223"/>
                  <a:pt x="148113" y="5192743"/>
                  <a:pt x="158141" y="5143920"/>
                </a:cubicBezTo>
                <a:cubicBezTo>
                  <a:pt x="170128" y="5118849"/>
                  <a:pt x="159838" y="5102006"/>
                  <a:pt x="174950" y="5088188"/>
                </a:cubicBezTo>
                <a:cubicBezTo>
                  <a:pt x="197620" y="5107654"/>
                  <a:pt x="181875" y="4983257"/>
                  <a:pt x="203603" y="5010764"/>
                </a:cubicBezTo>
                <a:lnTo>
                  <a:pt x="258582" y="4919969"/>
                </a:lnTo>
                <a:cubicBezTo>
                  <a:pt x="238838" y="4883087"/>
                  <a:pt x="271098" y="4853332"/>
                  <a:pt x="287910" y="4849612"/>
                </a:cubicBezTo>
                <a:cubicBezTo>
                  <a:pt x="294156" y="4811643"/>
                  <a:pt x="286101" y="4834074"/>
                  <a:pt x="305439" y="4799017"/>
                </a:cubicBezTo>
                <a:cubicBezTo>
                  <a:pt x="322572" y="4758926"/>
                  <a:pt x="352642" y="4705848"/>
                  <a:pt x="373456" y="4667754"/>
                </a:cubicBezTo>
                <a:cubicBezTo>
                  <a:pt x="384080" y="4649919"/>
                  <a:pt x="401158" y="4670663"/>
                  <a:pt x="407944" y="4574050"/>
                </a:cubicBezTo>
                <a:cubicBezTo>
                  <a:pt x="408098" y="4548109"/>
                  <a:pt x="427782" y="4503327"/>
                  <a:pt x="425133" y="4462469"/>
                </a:cubicBezTo>
                <a:lnTo>
                  <a:pt x="433890" y="4364681"/>
                </a:lnTo>
                <a:cubicBezTo>
                  <a:pt x="430018" y="4339230"/>
                  <a:pt x="435361" y="4287915"/>
                  <a:pt x="440691" y="4222147"/>
                </a:cubicBezTo>
                <a:cubicBezTo>
                  <a:pt x="451463" y="4164562"/>
                  <a:pt x="497377" y="4067298"/>
                  <a:pt x="503057" y="3977136"/>
                </a:cubicBezTo>
                <a:cubicBezTo>
                  <a:pt x="519229" y="3939837"/>
                  <a:pt x="472839" y="3875689"/>
                  <a:pt x="507582" y="3776020"/>
                </a:cubicBezTo>
                <a:cubicBezTo>
                  <a:pt x="497716" y="3757477"/>
                  <a:pt x="518006" y="3707185"/>
                  <a:pt x="521577" y="3692206"/>
                </a:cubicBezTo>
                <a:cubicBezTo>
                  <a:pt x="525148" y="3677227"/>
                  <a:pt x="526352" y="3687655"/>
                  <a:pt x="529009" y="3686147"/>
                </a:cubicBezTo>
                <a:cubicBezTo>
                  <a:pt x="531848" y="3650325"/>
                  <a:pt x="545504" y="3563351"/>
                  <a:pt x="551870" y="3514534"/>
                </a:cubicBezTo>
                <a:cubicBezTo>
                  <a:pt x="561331" y="3487751"/>
                  <a:pt x="581973" y="3426419"/>
                  <a:pt x="567205" y="3393248"/>
                </a:cubicBezTo>
                <a:cubicBezTo>
                  <a:pt x="585208" y="3400657"/>
                  <a:pt x="563566" y="3353906"/>
                  <a:pt x="579630" y="3344723"/>
                </a:cubicBezTo>
                <a:cubicBezTo>
                  <a:pt x="592861" y="3339338"/>
                  <a:pt x="589379" y="3323900"/>
                  <a:pt x="592672" y="3310978"/>
                </a:cubicBezTo>
                <a:cubicBezTo>
                  <a:pt x="605351" y="3299735"/>
                  <a:pt x="594296" y="3237176"/>
                  <a:pt x="589270" y="3216655"/>
                </a:cubicBezTo>
                <a:cubicBezTo>
                  <a:pt x="566909" y="3160431"/>
                  <a:pt x="626099" y="3142203"/>
                  <a:pt x="609663" y="3096973"/>
                </a:cubicBezTo>
                <a:cubicBezTo>
                  <a:pt x="609191" y="3084373"/>
                  <a:pt x="615889" y="3033331"/>
                  <a:pt x="618886" y="3023628"/>
                </a:cubicBezTo>
                <a:lnTo>
                  <a:pt x="630425" y="2998646"/>
                </a:lnTo>
                <a:lnTo>
                  <a:pt x="640017" y="2995914"/>
                </a:lnTo>
                <a:lnTo>
                  <a:pt x="643600" y="2978244"/>
                </a:lnTo>
                <a:lnTo>
                  <a:pt x="659520" y="2950805"/>
                </a:lnTo>
                <a:cubicBezTo>
                  <a:pt x="620152" y="2937671"/>
                  <a:pt x="687598" y="2860550"/>
                  <a:pt x="650890" y="2864933"/>
                </a:cubicBezTo>
                <a:cubicBezTo>
                  <a:pt x="663707" y="2817056"/>
                  <a:pt x="662078" y="2779813"/>
                  <a:pt x="640210" y="2741864"/>
                </a:cubicBezTo>
                <a:cubicBezTo>
                  <a:pt x="634452" y="2649732"/>
                  <a:pt x="665268" y="2597914"/>
                  <a:pt x="639387" y="2510931"/>
                </a:cubicBezTo>
                <a:cubicBezTo>
                  <a:pt x="645574" y="2407642"/>
                  <a:pt x="671719" y="2317589"/>
                  <a:pt x="680438" y="2227415"/>
                </a:cubicBezTo>
                <a:cubicBezTo>
                  <a:pt x="664175" y="2189847"/>
                  <a:pt x="704423" y="2141655"/>
                  <a:pt x="688135" y="2054289"/>
                </a:cubicBezTo>
                <a:cubicBezTo>
                  <a:pt x="683239" y="2048201"/>
                  <a:pt x="684029" y="1979567"/>
                  <a:pt x="681480" y="1972202"/>
                </a:cubicBezTo>
                <a:lnTo>
                  <a:pt x="686247" y="1917474"/>
                </a:lnTo>
                <a:lnTo>
                  <a:pt x="679783" y="1862721"/>
                </a:lnTo>
                <a:cubicBezTo>
                  <a:pt x="683677" y="1851209"/>
                  <a:pt x="688980" y="1824057"/>
                  <a:pt x="686639" y="1818227"/>
                </a:cubicBezTo>
                <a:lnTo>
                  <a:pt x="658235" y="1742488"/>
                </a:lnTo>
                <a:cubicBezTo>
                  <a:pt x="645662" y="1715201"/>
                  <a:pt x="661423" y="1719638"/>
                  <a:pt x="636990" y="1638389"/>
                </a:cubicBezTo>
                <a:cubicBezTo>
                  <a:pt x="626351" y="1601441"/>
                  <a:pt x="629414" y="1617134"/>
                  <a:pt x="602059" y="1570807"/>
                </a:cubicBezTo>
                <a:lnTo>
                  <a:pt x="570903" y="1513173"/>
                </a:lnTo>
                <a:cubicBezTo>
                  <a:pt x="570781" y="1503175"/>
                  <a:pt x="550561" y="1468055"/>
                  <a:pt x="550438" y="1458058"/>
                </a:cubicBezTo>
                <a:cubicBezTo>
                  <a:pt x="556848" y="1428101"/>
                  <a:pt x="546263" y="1422712"/>
                  <a:pt x="531416" y="1385478"/>
                </a:cubicBezTo>
                <a:cubicBezTo>
                  <a:pt x="527790" y="1370753"/>
                  <a:pt x="490725" y="1304050"/>
                  <a:pt x="501981" y="1265452"/>
                </a:cubicBezTo>
                <a:cubicBezTo>
                  <a:pt x="501825" y="1234781"/>
                  <a:pt x="490462" y="1187660"/>
                  <a:pt x="487370" y="1141743"/>
                </a:cubicBezTo>
                <a:cubicBezTo>
                  <a:pt x="484278" y="1095826"/>
                  <a:pt x="483852" y="1028118"/>
                  <a:pt x="483427" y="989948"/>
                </a:cubicBezTo>
                <a:cubicBezTo>
                  <a:pt x="483001" y="951779"/>
                  <a:pt x="494678" y="945984"/>
                  <a:pt x="484820" y="912725"/>
                </a:cubicBezTo>
                <a:cubicBezTo>
                  <a:pt x="467566" y="854951"/>
                  <a:pt x="510777" y="860797"/>
                  <a:pt x="475093" y="812798"/>
                </a:cubicBezTo>
                <a:cubicBezTo>
                  <a:pt x="461960" y="787034"/>
                  <a:pt x="498505" y="551948"/>
                  <a:pt x="461972" y="450605"/>
                </a:cubicBezTo>
                <a:cubicBezTo>
                  <a:pt x="470167" y="357604"/>
                  <a:pt x="458694" y="431306"/>
                  <a:pt x="465015" y="372906"/>
                </a:cubicBezTo>
                <a:cubicBezTo>
                  <a:pt x="503427" y="364177"/>
                  <a:pt x="489736" y="290341"/>
                  <a:pt x="490377" y="246134"/>
                </a:cubicBezTo>
                <a:cubicBezTo>
                  <a:pt x="491019" y="201927"/>
                  <a:pt x="449725" y="138160"/>
                  <a:pt x="468864" y="107666"/>
                </a:cubicBezTo>
                <a:cubicBezTo>
                  <a:pt x="468282" y="89794"/>
                  <a:pt x="477749" y="76947"/>
                  <a:pt x="477167" y="59075"/>
                </a:cubicBezTo>
                <a:lnTo>
                  <a:pt x="472992" y="14560"/>
                </a:lnTo>
                <a:close/>
              </a:path>
            </a:pathLst>
          </a:custGeom>
        </p:spPr>
      </p:pic>
      <p:pic>
        <p:nvPicPr>
          <p:cNvPr id="8" name="圖片 7" descr="一張含有 文字, 螢幕擷取畫面, 數字 的圖片&#10;&#10;自動產生的描述">
            <a:extLst>
              <a:ext uri="{FF2B5EF4-FFF2-40B4-BE49-F238E27FC236}">
                <a16:creationId xmlns:a16="http://schemas.microsoft.com/office/drawing/2014/main" id="{6D6DF83A-7264-604F-3265-65533C8308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7923" y="1421413"/>
            <a:ext cx="6300598" cy="4826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8384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D13CC36-B950-4F02-9BAF-9A7EB267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BDED99-B35B-4FEE-A274-8E8DB6FEE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024730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22B9FA2-694D-1A3E-4532-EF8820968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6967181" cy="1216024"/>
          </a:xfrm>
        </p:spPr>
        <p:txBody>
          <a:bodyPr>
            <a:normAutofit/>
          </a:bodyPr>
          <a:lstStyle/>
          <a:p>
            <a:r>
              <a:rPr lang="zh-TW" altLang="en-US" b="1" dirty="0"/>
              <a:t>安裝</a:t>
            </a:r>
          </a:p>
        </p:txBody>
      </p:sp>
      <p:pic>
        <p:nvPicPr>
          <p:cNvPr id="4" name="Picture 3" descr="三角形抽象背景">
            <a:extLst>
              <a:ext uri="{FF2B5EF4-FFF2-40B4-BE49-F238E27FC236}">
                <a16:creationId xmlns:a16="http://schemas.microsoft.com/office/drawing/2014/main" id="{9F190735-BE1F-03A6-797B-4803716C8E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012" r="34925" b="-1"/>
          <a:stretch/>
        </p:blipFill>
        <p:spPr>
          <a:xfrm>
            <a:off x="7968222" y="2"/>
            <a:ext cx="4223778" cy="6865951"/>
          </a:xfrm>
          <a:custGeom>
            <a:avLst/>
            <a:gdLst/>
            <a:ahLst/>
            <a:cxnLst/>
            <a:rect l="l" t="t" r="r" b="b"/>
            <a:pathLst>
              <a:path w="4223778" h="6865951">
                <a:moveTo>
                  <a:pt x="478794" y="0"/>
                </a:moveTo>
                <a:lnTo>
                  <a:pt x="4223778" y="0"/>
                </a:lnTo>
                <a:lnTo>
                  <a:pt x="4223778" y="6865951"/>
                </a:lnTo>
                <a:lnTo>
                  <a:pt x="52221" y="6865951"/>
                </a:lnTo>
                <a:lnTo>
                  <a:pt x="49989" y="6844695"/>
                </a:lnTo>
                <a:cubicBezTo>
                  <a:pt x="46440" y="6810509"/>
                  <a:pt x="42891" y="6776323"/>
                  <a:pt x="41304" y="6765443"/>
                </a:cubicBezTo>
                <a:cubicBezTo>
                  <a:pt x="35681" y="6732842"/>
                  <a:pt x="13533" y="6716945"/>
                  <a:pt x="11182" y="6694817"/>
                </a:cubicBezTo>
                <a:cubicBezTo>
                  <a:pt x="16764" y="6697663"/>
                  <a:pt x="14835" y="6635151"/>
                  <a:pt x="10913" y="6627127"/>
                </a:cubicBezTo>
                <a:cubicBezTo>
                  <a:pt x="19564" y="6579282"/>
                  <a:pt x="-12861" y="6585665"/>
                  <a:pt x="5999" y="6527525"/>
                </a:cubicBezTo>
                <a:cubicBezTo>
                  <a:pt x="12287" y="6468687"/>
                  <a:pt x="19003" y="6409739"/>
                  <a:pt x="7685" y="6346547"/>
                </a:cubicBezTo>
                <a:cubicBezTo>
                  <a:pt x="31149" y="6240430"/>
                  <a:pt x="5895" y="6134229"/>
                  <a:pt x="12535" y="6084924"/>
                </a:cubicBezTo>
                <a:cubicBezTo>
                  <a:pt x="14696" y="6024961"/>
                  <a:pt x="53867" y="6020785"/>
                  <a:pt x="45320" y="5989742"/>
                </a:cubicBezTo>
                <a:cubicBezTo>
                  <a:pt x="41264" y="5940899"/>
                  <a:pt x="43258" y="5932095"/>
                  <a:pt x="40418" y="5889597"/>
                </a:cubicBezTo>
                <a:cubicBezTo>
                  <a:pt x="20860" y="5848611"/>
                  <a:pt x="51187" y="5792775"/>
                  <a:pt x="49796" y="5755774"/>
                </a:cubicBezTo>
                <a:cubicBezTo>
                  <a:pt x="43522" y="5734342"/>
                  <a:pt x="37368" y="5692606"/>
                  <a:pt x="49956" y="5684909"/>
                </a:cubicBezTo>
                <a:cubicBezTo>
                  <a:pt x="52825" y="5660429"/>
                  <a:pt x="62553" y="5623499"/>
                  <a:pt x="67011" y="5608897"/>
                </a:cubicBezTo>
                <a:lnTo>
                  <a:pt x="76701" y="5597290"/>
                </a:lnTo>
                <a:cubicBezTo>
                  <a:pt x="87717" y="5587442"/>
                  <a:pt x="82431" y="5550877"/>
                  <a:pt x="89120" y="5529641"/>
                </a:cubicBezTo>
                <a:cubicBezTo>
                  <a:pt x="69291" y="5496375"/>
                  <a:pt x="118554" y="5526326"/>
                  <a:pt x="94330" y="5470852"/>
                </a:cubicBezTo>
                <a:cubicBezTo>
                  <a:pt x="95483" y="5449506"/>
                  <a:pt x="114690" y="5429653"/>
                  <a:pt x="116139" y="5390946"/>
                </a:cubicBezTo>
                <a:cubicBezTo>
                  <a:pt x="127589" y="5337323"/>
                  <a:pt x="132794" y="5338384"/>
                  <a:pt x="135560" y="5284344"/>
                </a:cubicBezTo>
                <a:cubicBezTo>
                  <a:pt x="143629" y="5226223"/>
                  <a:pt x="148113" y="5192743"/>
                  <a:pt x="158141" y="5143920"/>
                </a:cubicBezTo>
                <a:cubicBezTo>
                  <a:pt x="170128" y="5118849"/>
                  <a:pt x="159838" y="5102006"/>
                  <a:pt x="174950" y="5088188"/>
                </a:cubicBezTo>
                <a:cubicBezTo>
                  <a:pt x="197620" y="5107654"/>
                  <a:pt x="181875" y="4983257"/>
                  <a:pt x="203603" y="5010764"/>
                </a:cubicBezTo>
                <a:lnTo>
                  <a:pt x="258582" y="4919969"/>
                </a:lnTo>
                <a:cubicBezTo>
                  <a:pt x="238838" y="4883087"/>
                  <a:pt x="271098" y="4853332"/>
                  <a:pt x="287910" y="4849612"/>
                </a:cubicBezTo>
                <a:cubicBezTo>
                  <a:pt x="294156" y="4811643"/>
                  <a:pt x="286101" y="4834074"/>
                  <a:pt x="305439" y="4799017"/>
                </a:cubicBezTo>
                <a:cubicBezTo>
                  <a:pt x="322572" y="4758926"/>
                  <a:pt x="352642" y="4705848"/>
                  <a:pt x="373456" y="4667754"/>
                </a:cubicBezTo>
                <a:cubicBezTo>
                  <a:pt x="384080" y="4649919"/>
                  <a:pt x="401158" y="4670663"/>
                  <a:pt x="407944" y="4574050"/>
                </a:cubicBezTo>
                <a:cubicBezTo>
                  <a:pt x="408098" y="4548109"/>
                  <a:pt x="427782" y="4503327"/>
                  <a:pt x="425133" y="4462469"/>
                </a:cubicBezTo>
                <a:lnTo>
                  <a:pt x="433890" y="4364681"/>
                </a:lnTo>
                <a:cubicBezTo>
                  <a:pt x="430018" y="4339230"/>
                  <a:pt x="435361" y="4287915"/>
                  <a:pt x="440691" y="4222147"/>
                </a:cubicBezTo>
                <a:cubicBezTo>
                  <a:pt x="451463" y="4164562"/>
                  <a:pt x="497377" y="4067298"/>
                  <a:pt x="503057" y="3977136"/>
                </a:cubicBezTo>
                <a:cubicBezTo>
                  <a:pt x="519229" y="3939837"/>
                  <a:pt x="472839" y="3875689"/>
                  <a:pt x="507582" y="3776020"/>
                </a:cubicBezTo>
                <a:cubicBezTo>
                  <a:pt x="497716" y="3757477"/>
                  <a:pt x="518006" y="3707185"/>
                  <a:pt x="521577" y="3692206"/>
                </a:cubicBezTo>
                <a:cubicBezTo>
                  <a:pt x="525148" y="3677227"/>
                  <a:pt x="526352" y="3687655"/>
                  <a:pt x="529009" y="3686147"/>
                </a:cubicBezTo>
                <a:cubicBezTo>
                  <a:pt x="531848" y="3650325"/>
                  <a:pt x="545504" y="3563351"/>
                  <a:pt x="551870" y="3514534"/>
                </a:cubicBezTo>
                <a:cubicBezTo>
                  <a:pt x="561331" y="3487751"/>
                  <a:pt x="581973" y="3426419"/>
                  <a:pt x="567205" y="3393248"/>
                </a:cubicBezTo>
                <a:cubicBezTo>
                  <a:pt x="585208" y="3400657"/>
                  <a:pt x="563566" y="3353906"/>
                  <a:pt x="579630" y="3344723"/>
                </a:cubicBezTo>
                <a:cubicBezTo>
                  <a:pt x="592861" y="3339338"/>
                  <a:pt x="589379" y="3323900"/>
                  <a:pt x="592672" y="3310978"/>
                </a:cubicBezTo>
                <a:cubicBezTo>
                  <a:pt x="605351" y="3299735"/>
                  <a:pt x="594296" y="3237176"/>
                  <a:pt x="589270" y="3216655"/>
                </a:cubicBezTo>
                <a:cubicBezTo>
                  <a:pt x="566909" y="3160431"/>
                  <a:pt x="626099" y="3142203"/>
                  <a:pt x="609663" y="3096973"/>
                </a:cubicBezTo>
                <a:cubicBezTo>
                  <a:pt x="609191" y="3084373"/>
                  <a:pt x="615889" y="3033331"/>
                  <a:pt x="618886" y="3023628"/>
                </a:cubicBezTo>
                <a:lnTo>
                  <a:pt x="630425" y="2998646"/>
                </a:lnTo>
                <a:lnTo>
                  <a:pt x="640017" y="2995914"/>
                </a:lnTo>
                <a:lnTo>
                  <a:pt x="643600" y="2978244"/>
                </a:lnTo>
                <a:lnTo>
                  <a:pt x="659520" y="2950805"/>
                </a:lnTo>
                <a:cubicBezTo>
                  <a:pt x="620152" y="2937671"/>
                  <a:pt x="687598" y="2860550"/>
                  <a:pt x="650890" y="2864933"/>
                </a:cubicBezTo>
                <a:cubicBezTo>
                  <a:pt x="663707" y="2817056"/>
                  <a:pt x="662078" y="2779813"/>
                  <a:pt x="640210" y="2741864"/>
                </a:cubicBezTo>
                <a:cubicBezTo>
                  <a:pt x="634452" y="2649732"/>
                  <a:pt x="665268" y="2597914"/>
                  <a:pt x="639387" y="2510931"/>
                </a:cubicBezTo>
                <a:cubicBezTo>
                  <a:pt x="645574" y="2407642"/>
                  <a:pt x="671719" y="2317589"/>
                  <a:pt x="680438" y="2227415"/>
                </a:cubicBezTo>
                <a:cubicBezTo>
                  <a:pt x="664175" y="2189847"/>
                  <a:pt x="704423" y="2141655"/>
                  <a:pt x="688135" y="2054289"/>
                </a:cubicBezTo>
                <a:cubicBezTo>
                  <a:pt x="683239" y="2048201"/>
                  <a:pt x="684029" y="1979567"/>
                  <a:pt x="681480" y="1972202"/>
                </a:cubicBezTo>
                <a:lnTo>
                  <a:pt x="686247" y="1917474"/>
                </a:lnTo>
                <a:lnTo>
                  <a:pt x="679783" y="1862721"/>
                </a:lnTo>
                <a:cubicBezTo>
                  <a:pt x="683677" y="1851209"/>
                  <a:pt x="688980" y="1824057"/>
                  <a:pt x="686639" y="1818227"/>
                </a:cubicBezTo>
                <a:lnTo>
                  <a:pt x="658235" y="1742488"/>
                </a:lnTo>
                <a:cubicBezTo>
                  <a:pt x="645662" y="1715201"/>
                  <a:pt x="661423" y="1719638"/>
                  <a:pt x="636990" y="1638389"/>
                </a:cubicBezTo>
                <a:cubicBezTo>
                  <a:pt x="626351" y="1601441"/>
                  <a:pt x="629414" y="1617134"/>
                  <a:pt x="602059" y="1570807"/>
                </a:cubicBezTo>
                <a:lnTo>
                  <a:pt x="570903" y="1513173"/>
                </a:lnTo>
                <a:cubicBezTo>
                  <a:pt x="570781" y="1503175"/>
                  <a:pt x="550561" y="1468055"/>
                  <a:pt x="550438" y="1458058"/>
                </a:cubicBezTo>
                <a:cubicBezTo>
                  <a:pt x="556848" y="1428101"/>
                  <a:pt x="546263" y="1422712"/>
                  <a:pt x="531416" y="1385478"/>
                </a:cubicBezTo>
                <a:cubicBezTo>
                  <a:pt x="527790" y="1370753"/>
                  <a:pt x="490725" y="1304050"/>
                  <a:pt x="501981" y="1265452"/>
                </a:cubicBezTo>
                <a:cubicBezTo>
                  <a:pt x="501825" y="1234781"/>
                  <a:pt x="490462" y="1187660"/>
                  <a:pt x="487370" y="1141743"/>
                </a:cubicBezTo>
                <a:cubicBezTo>
                  <a:pt x="484278" y="1095826"/>
                  <a:pt x="483852" y="1028118"/>
                  <a:pt x="483427" y="989948"/>
                </a:cubicBezTo>
                <a:cubicBezTo>
                  <a:pt x="483001" y="951779"/>
                  <a:pt x="494678" y="945984"/>
                  <a:pt x="484820" y="912725"/>
                </a:cubicBezTo>
                <a:cubicBezTo>
                  <a:pt x="467566" y="854951"/>
                  <a:pt x="510777" y="860797"/>
                  <a:pt x="475093" y="812798"/>
                </a:cubicBezTo>
                <a:cubicBezTo>
                  <a:pt x="461960" y="787034"/>
                  <a:pt x="498505" y="551948"/>
                  <a:pt x="461972" y="450605"/>
                </a:cubicBezTo>
                <a:cubicBezTo>
                  <a:pt x="470167" y="357604"/>
                  <a:pt x="458694" y="431306"/>
                  <a:pt x="465015" y="372906"/>
                </a:cubicBezTo>
                <a:cubicBezTo>
                  <a:pt x="503427" y="364177"/>
                  <a:pt x="489736" y="290341"/>
                  <a:pt x="490377" y="246134"/>
                </a:cubicBezTo>
                <a:cubicBezTo>
                  <a:pt x="491019" y="201927"/>
                  <a:pt x="449725" y="138160"/>
                  <a:pt x="468864" y="107666"/>
                </a:cubicBezTo>
                <a:cubicBezTo>
                  <a:pt x="468282" y="89794"/>
                  <a:pt x="477749" y="76947"/>
                  <a:pt x="477167" y="59075"/>
                </a:cubicBezTo>
                <a:lnTo>
                  <a:pt x="472992" y="14560"/>
                </a:lnTo>
                <a:close/>
              </a:path>
            </a:pathLst>
          </a:custGeom>
        </p:spPr>
      </p:pic>
      <p:pic>
        <p:nvPicPr>
          <p:cNvPr id="6" name="內容版面配置區 5" descr="一張含有 文字, 電子產品, 螢幕擷取畫面, 軟體 的圖片">
            <a:extLst>
              <a:ext uri="{FF2B5EF4-FFF2-40B4-BE49-F238E27FC236}">
                <a16:creationId xmlns:a16="http://schemas.microsoft.com/office/drawing/2014/main" id="{AD16D026-6FCF-B621-14DC-F2AD752758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781" y="1405891"/>
            <a:ext cx="9272584" cy="5337810"/>
          </a:xfrm>
        </p:spPr>
      </p:pic>
    </p:spTree>
    <p:extLst>
      <p:ext uri="{BB962C8B-B14F-4D97-AF65-F5344CB8AC3E}">
        <p14:creationId xmlns:p14="http://schemas.microsoft.com/office/powerpoint/2010/main" val="41504412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D13CC36-B950-4F02-9BAF-9A7EB267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BDED99-B35B-4FEE-A274-8E8DB6FEE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024730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22B9FA2-694D-1A3E-4532-EF8820968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6967181" cy="1216024"/>
          </a:xfrm>
        </p:spPr>
        <p:txBody>
          <a:bodyPr>
            <a:normAutofit/>
          </a:bodyPr>
          <a:lstStyle/>
          <a:p>
            <a:r>
              <a:rPr lang="zh-TW" altLang="en-US" b="1" dirty="0"/>
              <a:t>安裝</a:t>
            </a:r>
          </a:p>
        </p:txBody>
      </p:sp>
      <p:pic>
        <p:nvPicPr>
          <p:cNvPr id="6" name="內容版面配置區 5" descr="一張含有 文字, 螢幕擷取畫面, 陳列, 繪圖 的圖片&#10;&#10;自動產生的描述">
            <a:extLst>
              <a:ext uri="{FF2B5EF4-FFF2-40B4-BE49-F238E27FC236}">
                <a16:creationId xmlns:a16="http://schemas.microsoft.com/office/drawing/2014/main" id="{076EEB16-D151-4815-AC21-8C813FD32C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021" y="2147888"/>
            <a:ext cx="5021345" cy="4106862"/>
          </a:xfrm>
        </p:spPr>
      </p:pic>
      <p:pic>
        <p:nvPicPr>
          <p:cNvPr id="4" name="Picture 3" descr="三角形抽象背景">
            <a:extLst>
              <a:ext uri="{FF2B5EF4-FFF2-40B4-BE49-F238E27FC236}">
                <a16:creationId xmlns:a16="http://schemas.microsoft.com/office/drawing/2014/main" id="{9F190735-BE1F-03A6-797B-4803716C8E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012" r="34925" b="-1"/>
          <a:stretch/>
        </p:blipFill>
        <p:spPr>
          <a:xfrm>
            <a:off x="7968222" y="2"/>
            <a:ext cx="4223778" cy="6865951"/>
          </a:xfrm>
          <a:custGeom>
            <a:avLst/>
            <a:gdLst/>
            <a:ahLst/>
            <a:cxnLst/>
            <a:rect l="l" t="t" r="r" b="b"/>
            <a:pathLst>
              <a:path w="4223778" h="6865951">
                <a:moveTo>
                  <a:pt x="478794" y="0"/>
                </a:moveTo>
                <a:lnTo>
                  <a:pt x="4223778" y="0"/>
                </a:lnTo>
                <a:lnTo>
                  <a:pt x="4223778" y="6865951"/>
                </a:lnTo>
                <a:lnTo>
                  <a:pt x="52221" y="6865951"/>
                </a:lnTo>
                <a:lnTo>
                  <a:pt x="49989" y="6844695"/>
                </a:lnTo>
                <a:cubicBezTo>
                  <a:pt x="46440" y="6810509"/>
                  <a:pt x="42891" y="6776323"/>
                  <a:pt x="41304" y="6765443"/>
                </a:cubicBezTo>
                <a:cubicBezTo>
                  <a:pt x="35681" y="6732842"/>
                  <a:pt x="13533" y="6716945"/>
                  <a:pt x="11182" y="6694817"/>
                </a:cubicBezTo>
                <a:cubicBezTo>
                  <a:pt x="16764" y="6697663"/>
                  <a:pt x="14835" y="6635151"/>
                  <a:pt x="10913" y="6627127"/>
                </a:cubicBezTo>
                <a:cubicBezTo>
                  <a:pt x="19564" y="6579282"/>
                  <a:pt x="-12861" y="6585665"/>
                  <a:pt x="5999" y="6527525"/>
                </a:cubicBezTo>
                <a:cubicBezTo>
                  <a:pt x="12287" y="6468687"/>
                  <a:pt x="19003" y="6409739"/>
                  <a:pt x="7685" y="6346547"/>
                </a:cubicBezTo>
                <a:cubicBezTo>
                  <a:pt x="31149" y="6240430"/>
                  <a:pt x="5895" y="6134229"/>
                  <a:pt x="12535" y="6084924"/>
                </a:cubicBezTo>
                <a:cubicBezTo>
                  <a:pt x="14696" y="6024961"/>
                  <a:pt x="53867" y="6020785"/>
                  <a:pt x="45320" y="5989742"/>
                </a:cubicBezTo>
                <a:cubicBezTo>
                  <a:pt x="41264" y="5940899"/>
                  <a:pt x="43258" y="5932095"/>
                  <a:pt x="40418" y="5889597"/>
                </a:cubicBezTo>
                <a:cubicBezTo>
                  <a:pt x="20860" y="5848611"/>
                  <a:pt x="51187" y="5792775"/>
                  <a:pt x="49796" y="5755774"/>
                </a:cubicBezTo>
                <a:cubicBezTo>
                  <a:pt x="43522" y="5734342"/>
                  <a:pt x="37368" y="5692606"/>
                  <a:pt x="49956" y="5684909"/>
                </a:cubicBezTo>
                <a:cubicBezTo>
                  <a:pt x="52825" y="5660429"/>
                  <a:pt x="62553" y="5623499"/>
                  <a:pt x="67011" y="5608897"/>
                </a:cubicBezTo>
                <a:lnTo>
                  <a:pt x="76701" y="5597290"/>
                </a:lnTo>
                <a:cubicBezTo>
                  <a:pt x="87717" y="5587442"/>
                  <a:pt x="82431" y="5550877"/>
                  <a:pt x="89120" y="5529641"/>
                </a:cubicBezTo>
                <a:cubicBezTo>
                  <a:pt x="69291" y="5496375"/>
                  <a:pt x="118554" y="5526326"/>
                  <a:pt x="94330" y="5470852"/>
                </a:cubicBezTo>
                <a:cubicBezTo>
                  <a:pt x="95483" y="5449506"/>
                  <a:pt x="114690" y="5429653"/>
                  <a:pt x="116139" y="5390946"/>
                </a:cubicBezTo>
                <a:cubicBezTo>
                  <a:pt x="127589" y="5337323"/>
                  <a:pt x="132794" y="5338384"/>
                  <a:pt x="135560" y="5284344"/>
                </a:cubicBezTo>
                <a:cubicBezTo>
                  <a:pt x="143629" y="5226223"/>
                  <a:pt x="148113" y="5192743"/>
                  <a:pt x="158141" y="5143920"/>
                </a:cubicBezTo>
                <a:cubicBezTo>
                  <a:pt x="170128" y="5118849"/>
                  <a:pt x="159838" y="5102006"/>
                  <a:pt x="174950" y="5088188"/>
                </a:cubicBezTo>
                <a:cubicBezTo>
                  <a:pt x="197620" y="5107654"/>
                  <a:pt x="181875" y="4983257"/>
                  <a:pt x="203603" y="5010764"/>
                </a:cubicBezTo>
                <a:lnTo>
                  <a:pt x="258582" y="4919969"/>
                </a:lnTo>
                <a:cubicBezTo>
                  <a:pt x="238838" y="4883087"/>
                  <a:pt x="271098" y="4853332"/>
                  <a:pt x="287910" y="4849612"/>
                </a:cubicBezTo>
                <a:cubicBezTo>
                  <a:pt x="294156" y="4811643"/>
                  <a:pt x="286101" y="4834074"/>
                  <a:pt x="305439" y="4799017"/>
                </a:cubicBezTo>
                <a:cubicBezTo>
                  <a:pt x="322572" y="4758926"/>
                  <a:pt x="352642" y="4705848"/>
                  <a:pt x="373456" y="4667754"/>
                </a:cubicBezTo>
                <a:cubicBezTo>
                  <a:pt x="384080" y="4649919"/>
                  <a:pt x="401158" y="4670663"/>
                  <a:pt x="407944" y="4574050"/>
                </a:cubicBezTo>
                <a:cubicBezTo>
                  <a:pt x="408098" y="4548109"/>
                  <a:pt x="427782" y="4503327"/>
                  <a:pt x="425133" y="4462469"/>
                </a:cubicBezTo>
                <a:lnTo>
                  <a:pt x="433890" y="4364681"/>
                </a:lnTo>
                <a:cubicBezTo>
                  <a:pt x="430018" y="4339230"/>
                  <a:pt x="435361" y="4287915"/>
                  <a:pt x="440691" y="4222147"/>
                </a:cubicBezTo>
                <a:cubicBezTo>
                  <a:pt x="451463" y="4164562"/>
                  <a:pt x="497377" y="4067298"/>
                  <a:pt x="503057" y="3977136"/>
                </a:cubicBezTo>
                <a:cubicBezTo>
                  <a:pt x="519229" y="3939837"/>
                  <a:pt x="472839" y="3875689"/>
                  <a:pt x="507582" y="3776020"/>
                </a:cubicBezTo>
                <a:cubicBezTo>
                  <a:pt x="497716" y="3757477"/>
                  <a:pt x="518006" y="3707185"/>
                  <a:pt x="521577" y="3692206"/>
                </a:cubicBezTo>
                <a:cubicBezTo>
                  <a:pt x="525148" y="3677227"/>
                  <a:pt x="526352" y="3687655"/>
                  <a:pt x="529009" y="3686147"/>
                </a:cubicBezTo>
                <a:cubicBezTo>
                  <a:pt x="531848" y="3650325"/>
                  <a:pt x="545504" y="3563351"/>
                  <a:pt x="551870" y="3514534"/>
                </a:cubicBezTo>
                <a:cubicBezTo>
                  <a:pt x="561331" y="3487751"/>
                  <a:pt x="581973" y="3426419"/>
                  <a:pt x="567205" y="3393248"/>
                </a:cubicBezTo>
                <a:cubicBezTo>
                  <a:pt x="585208" y="3400657"/>
                  <a:pt x="563566" y="3353906"/>
                  <a:pt x="579630" y="3344723"/>
                </a:cubicBezTo>
                <a:cubicBezTo>
                  <a:pt x="592861" y="3339338"/>
                  <a:pt x="589379" y="3323900"/>
                  <a:pt x="592672" y="3310978"/>
                </a:cubicBezTo>
                <a:cubicBezTo>
                  <a:pt x="605351" y="3299735"/>
                  <a:pt x="594296" y="3237176"/>
                  <a:pt x="589270" y="3216655"/>
                </a:cubicBezTo>
                <a:cubicBezTo>
                  <a:pt x="566909" y="3160431"/>
                  <a:pt x="626099" y="3142203"/>
                  <a:pt x="609663" y="3096973"/>
                </a:cubicBezTo>
                <a:cubicBezTo>
                  <a:pt x="609191" y="3084373"/>
                  <a:pt x="615889" y="3033331"/>
                  <a:pt x="618886" y="3023628"/>
                </a:cubicBezTo>
                <a:lnTo>
                  <a:pt x="630425" y="2998646"/>
                </a:lnTo>
                <a:lnTo>
                  <a:pt x="640017" y="2995914"/>
                </a:lnTo>
                <a:lnTo>
                  <a:pt x="643600" y="2978244"/>
                </a:lnTo>
                <a:lnTo>
                  <a:pt x="659520" y="2950805"/>
                </a:lnTo>
                <a:cubicBezTo>
                  <a:pt x="620152" y="2937671"/>
                  <a:pt x="687598" y="2860550"/>
                  <a:pt x="650890" y="2864933"/>
                </a:cubicBezTo>
                <a:cubicBezTo>
                  <a:pt x="663707" y="2817056"/>
                  <a:pt x="662078" y="2779813"/>
                  <a:pt x="640210" y="2741864"/>
                </a:cubicBezTo>
                <a:cubicBezTo>
                  <a:pt x="634452" y="2649732"/>
                  <a:pt x="665268" y="2597914"/>
                  <a:pt x="639387" y="2510931"/>
                </a:cubicBezTo>
                <a:cubicBezTo>
                  <a:pt x="645574" y="2407642"/>
                  <a:pt x="671719" y="2317589"/>
                  <a:pt x="680438" y="2227415"/>
                </a:cubicBezTo>
                <a:cubicBezTo>
                  <a:pt x="664175" y="2189847"/>
                  <a:pt x="704423" y="2141655"/>
                  <a:pt x="688135" y="2054289"/>
                </a:cubicBezTo>
                <a:cubicBezTo>
                  <a:pt x="683239" y="2048201"/>
                  <a:pt x="684029" y="1979567"/>
                  <a:pt x="681480" y="1972202"/>
                </a:cubicBezTo>
                <a:lnTo>
                  <a:pt x="686247" y="1917474"/>
                </a:lnTo>
                <a:lnTo>
                  <a:pt x="679783" y="1862721"/>
                </a:lnTo>
                <a:cubicBezTo>
                  <a:pt x="683677" y="1851209"/>
                  <a:pt x="688980" y="1824057"/>
                  <a:pt x="686639" y="1818227"/>
                </a:cubicBezTo>
                <a:lnTo>
                  <a:pt x="658235" y="1742488"/>
                </a:lnTo>
                <a:cubicBezTo>
                  <a:pt x="645662" y="1715201"/>
                  <a:pt x="661423" y="1719638"/>
                  <a:pt x="636990" y="1638389"/>
                </a:cubicBezTo>
                <a:cubicBezTo>
                  <a:pt x="626351" y="1601441"/>
                  <a:pt x="629414" y="1617134"/>
                  <a:pt x="602059" y="1570807"/>
                </a:cubicBezTo>
                <a:lnTo>
                  <a:pt x="570903" y="1513173"/>
                </a:lnTo>
                <a:cubicBezTo>
                  <a:pt x="570781" y="1503175"/>
                  <a:pt x="550561" y="1468055"/>
                  <a:pt x="550438" y="1458058"/>
                </a:cubicBezTo>
                <a:cubicBezTo>
                  <a:pt x="556848" y="1428101"/>
                  <a:pt x="546263" y="1422712"/>
                  <a:pt x="531416" y="1385478"/>
                </a:cubicBezTo>
                <a:cubicBezTo>
                  <a:pt x="527790" y="1370753"/>
                  <a:pt x="490725" y="1304050"/>
                  <a:pt x="501981" y="1265452"/>
                </a:cubicBezTo>
                <a:cubicBezTo>
                  <a:pt x="501825" y="1234781"/>
                  <a:pt x="490462" y="1187660"/>
                  <a:pt x="487370" y="1141743"/>
                </a:cubicBezTo>
                <a:cubicBezTo>
                  <a:pt x="484278" y="1095826"/>
                  <a:pt x="483852" y="1028118"/>
                  <a:pt x="483427" y="989948"/>
                </a:cubicBezTo>
                <a:cubicBezTo>
                  <a:pt x="483001" y="951779"/>
                  <a:pt x="494678" y="945984"/>
                  <a:pt x="484820" y="912725"/>
                </a:cubicBezTo>
                <a:cubicBezTo>
                  <a:pt x="467566" y="854951"/>
                  <a:pt x="510777" y="860797"/>
                  <a:pt x="475093" y="812798"/>
                </a:cubicBezTo>
                <a:cubicBezTo>
                  <a:pt x="461960" y="787034"/>
                  <a:pt x="498505" y="551948"/>
                  <a:pt x="461972" y="450605"/>
                </a:cubicBezTo>
                <a:cubicBezTo>
                  <a:pt x="470167" y="357604"/>
                  <a:pt x="458694" y="431306"/>
                  <a:pt x="465015" y="372906"/>
                </a:cubicBezTo>
                <a:cubicBezTo>
                  <a:pt x="503427" y="364177"/>
                  <a:pt x="489736" y="290341"/>
                  <a:pt x="490377" y="246134"/>
                </a:cubicBezTo>
                <a:cubicBezTo>
                  <a:pt x="491019" y="201927"/>
                  <a:pt x="449725" y="138160"/>
                  <a:pt x="468864" y="107666"/>
                </a:cubicBezTo>
                <a:cubicBezTo>
                  <a:pt x="468282" y="89794"/>
                  <a:pt x="477749" y="76947"/>
                  <a:pt x="477167" y="59075"/>
                </a:cubicBezTo>
                <a:lnTo>
                  <a:pt x="472992" y="1456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041104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D13CC36-B950-4F02-9BAF-9A7EB267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BDED99-B35B-4FEE-A274-8E8DB6FEE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024730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22B9FA2-694D-1A3E-4532-EF8820968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6967181" cy="1216024"/>
          </a:xfrm>
        </p:spPr>
        <p:txBody>
          <a:bodyPr>
            <a:normAutofit/>
          </a:bodyPr>
          <a:lstStyle/>
          <a:p>
            <a:r>
              <a:rPr lang="zh-TW" altLang="en-US" b="1" dirty="0"/>
              <a:t>安裝</a:t>
            </a:r>
          </a:p>
        </p:txBody>
      </p:sp>
      <p:pic>
        <p:nvPicPr>
          <p:cNvPr id="6" name="內容版面配置區 5" descr="一張含有 文字, 螢幕擷取畫面, 陳列, 繪圖 的圖片&#10;&#10;自動產生的描述">
            <a:extLst>
              <a:ext uri="{FF2B5EF4-FFF2-40B4-BE49-F238E27FC236}">
                <a16:creationId xmlns:a16="http://schemas.microsoft.com/office/drawing/2014/main" id="{028D7FEF-B9A5-9352-1C07-D34936A473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087" y="2147888"/>
            <a:ext cx="4245213" cy="4106862"/>
          </a:xfrm>
        </p:spPr>
      </p:pic>
      <p:pic>
        <p:nvPicPr>
          <p:cNvPr id="4" name="Picture 3" descr="三角形抽象背景">
            <a:extLst>
              <a:ext uri="{FF2B5EF4-FFF2-40B4-BE49-F238E27FC236}">
                <a16:creationId xmlns:a16="http://schemas.microsoft.com/office/drawing/2014/main" id="{9F190735-BE1F-03A6-797B-4803716C8E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012" r="34925" b="-1"/>
          <a:stretch/>
        </p:blipFill>
        <p:spPr>
          <a:xfrm>
            <a:off x="7968222" y="2"/>
            <a:ext cx="4223778" cy="6865951"/>
          </a:xfrm>
          <a:custGeom>
            <a:avLst/>
            <a:gdLst/>
            <a:ahLst/>
            <a:cxnLst/>
            <a:rect l="l" t="t" r="r" b="b"/>
            <a:pathLst>
              <a:path w="4223778" h="6865951">
                <a:moveTo>
                  <a:pt x="478794" y="0"/>
                </a:moveTo>
                <a:lnTo>
                  <a:pt x="4223778" y="0"/>
                </a:lnTo>
                <a:lnTo>
                  <a:pt x="4223778" y="6865951"/>
                </a:lnTo>
                <a:lnTo>
                  <a:pt x="52221" y="6865951"/>
                </a:lnTo>
                <a:lnTo>
                  <a:pt x="49989" y="6844695"/>
                </a:lnTo>
                <a:cubicBezTo>
                  <a:pt x="46440" y="6810509"/>
                  <a:pt x="42891" y="6776323"/>
                  <a:pt x="41304" y="6765443"/>
                </a:cubicBezTo>
                <a:cubicBezTo>
                  <a:pt x="35681" y="6732842"/>
                  <a:pt x="13533" y="6716945"/>
                  <a:pt x="11182" y="6694817"/>
                </a:cubicBezTo>
                <a:cubicBezTo>
                  <a:pt x="16764" y="6697663"/>
                  <a:pt x="14835" y="6635151"/>
                  <a:pt x="10913" y="6627127"/>
                </a:cubicBezTo>
                <a:cubicBezTo>
                  <a:pt x="19564" y="6579282"/>
                  <a:pt x="-12861" y="6585665"/>
                  <a:pt x="5999" y="6527525"/>
                </a:cubicBezTo>
                <a:cubicBezTo>
                  <a:pt x="12287" y="6468687"/>
                  <a:pt x="19003" y="6409739"/>
                  <a:pt x="7685" y="6346547"/>
                </a:cubicBezTo>
                <a:cubicBezTo>
                  <a:pt x="31149" y="6240430"/>
                  <a:pt x="5895" y="6134229"/>
                  <a:pt x="12535" y="6084924"/>
                </a:cubicBezTo>
                <a:cubicBezTo>
                  <a:pt x="14696" y="6024961"/>
                  <a:pt x="53867" y="6020785"/>
                  <a:pt x="45320" y="5989742"/>
                </a:cubicBezTo>
                <a:cubicBezTo>
                  <a:pt x="41264" y="5940899"/>
                  <a:pt x="43258" y="5932095"/>
                  <a:pt x="40418" y="5889597"/>
                </a:cubicBezTo>
                <a:cubicBezTo>
                  <a:pt x="20860" y="5848611"/>
                  <a:pt x="51187" y="5792775"/>
                  <a:pt x="49796" y="5755774"/>
                </a:cubicBezTo>
                <a:cubicBezTo>
                  <a:pt x="43522" y="5734342"/>
                  <a:pt x="37368" y="5692606"/>
                  <a:pt x="49956" y="5684909"/>
                </a:cubicBezTo>
                <a:cubicBezTo>
                  <a:pt x="52825" y="5660429"/>
                  <a:pt x="62553" y="5623499"/>
                  <a:pt x="67011" y="5608897"/>
                </a:cubicBezTo>
                <a:lnTo>
                  <a:pt x="76701" y="5597290"/>
                </a:lnTo>
                <a:cubicBezTo>
                  <a:pt x="87717" y="5587442"/>
                  <a:pt x="82431" y="5550877"/>
                  <a:pt x="89120" y="5529641"/>
                </a:cubicBezTo>
                <a:cubicBezTo>
                  <a:pt x="69291" y="5496375"/>
                  <a:pt x="118554" y="5526326"/>
                  <a:pt x="94330" y="5470852"/>
                </a:cubicBezTo>
                <a:cubicBezTo>
                  <a:pt x="95483" y="5449506"/>
                  <a:pt x="114690" y="5429653"/>
                  <a:pt x="116139" y="5390946"/>
                </a:cubicBezTo>
                <a:cubicBezTo>
                  <a:pt x="127589" y="5337323"/>
                  <a:pt x="132794" y="5338384"/>
                  <a:pt x="135560" y="5284344"/>
                </a:cubicBezTo>
                <a:cubicBezTo>
                  <a:pt x="143629" y="5226223"/>
                  <a:pt x="148113" y="5192743"/>
                  <a:pt x="158141" y="5143920"/>
                </a:cubicBezTo>
                <a:cubicBezTo>
                  <a:pt x="170128" y="5118849"/>
                  <a:pt x="159838" y="5102006"/>
                  <a:pt x="174950" y="5088188"/>
                </a:cubicBezTo>
                <a:cubicBezTo>
                  <a:pt x="197620" y="5107654"/>
                  <a:pt x="181875" y="4983257"/>
                  <a:pt x="203603" y="5010764"/>
                </a:cubicBezTo>
                <a:lnTo>
                  <a:pt x="258582" y="4919969"/>
                </a:lnTo>
                <a:cubicBezTo>
                  <a:pt x="238838" y="4883087"/>
                  <a:pt x="271098" y="4853332"/>
                  <a:pt x="287910" y="4849612"/>
                </a:cubicBezTo>
                <a:cubicBezTo>
                  <a:pt x="294156" y="4811643"/>
                  <a:pt x="286101" y="4834074"/>
                  <a:pt x="305439" y="4799017"/>
                </a:cubicBezTo>
                <a:cubicBezTo>
                  <a:pt x="322572" y="4758926"/>
                  <a:pt x="352642" y="4705848"/>
                  <a:pt x="373456" y="4667754"/>
                </a:cubicBezTo>
                <a:cubicBezTo>
                  <a:pt x="384080" y="4649919"/>
                  <a:pt x="401158" y="4670663"/>
                  <a:pt x="407944" y="4574050"/>
                </a:cubicBezTo>
                <a:cubicBezTo>
                  <a:pt x="408098" y="4548109"/>
                  <a:pt x="427782" y="4503327"/>
                  <a:pt x="425133" y="4462469"/>
                </a:cubicBezTo>
                <a:lnTo>
                  <a:pt x="433890" y="4364681"/>
                </a:lnTo>
                <a:cubicBezTo>
                  <a:pt x="430018" y="4339230"/>
                  <a:pt x="435361" y="4287915"/>
                  <a:pt x="440691" y="4222147"/>
                </a:cubicBezTo>
                <a:cubicBezTo>
                  <a:pt x="451463" y="4164562"/>
                  <a:pt x="497377" y="4067298"/>
                  <a:pt x="503057" y="3977136"/>
                </a:cubicBezTo>
                <a:cubicBezTo>
                  <a:pt x="519229" y="3939837"/>
                  <a:pt x="472839" y="3875689"/>
                  <a:pt x="507582" y="3776020"/>
                </a:cubicBezTo>
                <a:cubicBezTo>
                  <a:pt x="497716" y="3757477"/>
                  <a:pt x="518006" y="3707185"/>
                  <a:pt x="521577" y="3692206"/>
                </a:cubicBezTo>
                <a:cubicBezTo>
                  <a:pt x="525148" y="3677227"/>
                  <a:pt x="526352" y="3687655"/>
                  <a:pt x="529009" y="3686147"/>
                </a:cubicBezTo>
                <a:cubicBezTo>
                  <a:pt x="531848" y="3650325"/>
                  <a:pt x="545504" y="3563351"/>
                  <a:pt x="551870" y="3514534"/>
                </a:cubicBezTo>
                <a:cubicBezTo>
                  <a:pt x="561331" y="3487751"/>
                  <a:pt x="581973" y="3426419"/>
                  <a:pt x="567205" y="3393248"/>
                </a:cubicBezTo>
                <a:cubicBezTo>
                  <a:pt x="585208" y="3400657"/>
                  <a:pt x="563566" y="3353906"/>
                  <a:pt x="579630" y="3344723"/>
                </a:cubicBezTo>
                <a:cubicBezTo>
                  <a:pt x="592861" y="3339338"/>
                  <a:pt x="589379" y="3323900"/>
                  <a:pt x="592672" y="3310978"/>
                </a:cubicBezTo>
                <a:cubicBezTo>
                  <a:pt x="605351" y="3299735"/>
                  <a:pt x="594296" y="3237176"/>
                  <a:pt x="589270" y="3216655"/>
                </a:cubicBezTo>
                <a:cubicBezTo>
                  <a:pt x="566909" y="3160431"/>
                  <a:pt x="626099" y="3142203"/>
                  <a:pt x="609663" y="3096973"/>
                </a:cubicBezTo>
                <a:cubicBezTo>
                  <a:pt x="609191" y="3084373"/>
                  <a:pt x="615889" y="3033331"/>
                  <a:pt x="618886" y="3023628"/>
                </a:cubicBezTo>
                <a:lnTo>
                  <a:pt x="630425" y="2998646"/>
                </a:lnTo>
                <a:lnTo>
                  <a:pt x="640017" y="2995914"/>
                </a:lnTo>
                <a:lnTo>
                  <a:pt x="643600" y="2978244"/>
                </a:lnTo>
                <a:lnTo>
                  <a:pt x="659520" y="2950805"/>
                </a:lnTo>
                <a:cubicBezTo>
                  <a:pt x="620152" y="2937671"/>
                  <a:pt x="687598" y="2860550"/>
                  <a:pt x="650890" y="2864933"/>
                </a:cubicBezTo>
                <a:cubicBezTo>
                  <a:pt x="663707" y="2817056"/>
                  <a:pt x="662078" y="2779813"/>
                  <a:pt x="640210" y="2741864"/>
                </a:cubicBezTo>
                <a:cubicBezTo>
                  <a:pt x="634452" y="2649732"/>
                  <a:pt x="665268" y="2597914"/>
                  <a:pt x="639387" y="2510931"/>
                </a:cubicBezTo>
                <a:cubicBezTo>
                  <a:pt x="645574" y="2407642"/>
                  <a:pt x="671719" y="2317589"/>
                  <a:pt x="680438" y="2227415"/>
                </a:cubicBezTo>
                <a:cubicBezTo>
                  <a:pt x="664175" y="2189847"/>
                  <a:pt x="704423" y="2141655"/>
                  <a:pt x="688135" y="2054289"/>
                </a:cubicBezTo>
                <a:cubicBezTo>
                  <a:pt x="683239" y="2048201"/>
                  <a:pt x="684029" y="1979567"/>
                  <a:pt x="681480" y="1972202"/>
                </a:cubicBezTo>
                <a:lnTo>
                  <a:pt x="686247" y="1917474"/>
                </a:lnTo>
                <a:lnTo>
                  <a:pt x="679783" y="1862721"/>
                </a:lnTo>
                <a:cubicBezTo>
                  <a:pt x="683677" y="1851209"/>
                  <a:pt x="688980" y="1824057"/>
                  <a:pt x="686639" y="1818227"/>
                </a:cubicBezTo>
                <a:lnTo>
                  <a:pt x="658235" y="1742488"/>
                </a:lnTo>
                <a:cubicBezTo>
                  <a:pt x="645662" y="1715201"/>
                  <a:pt x="661423" y="1719638"/>
                  <a:pt x="636990" y="1638389"/>
                </a:cubicBezTo>
                <a:cubicBezTo>
                  <a:pt x="626351" y="1601441"/>
                  <a:pt x="629414" y="1617134"/>
                  <a:pt x="602059" y="1570807"/>
                </a:cubicBezTo>
                <a:lnTo>
                  <a:pt x="570903" y="1513173"/>
                </a:lnTo>
                <a:cubicBezTo>
                  <a:pt x="570781" y="1503175"/>
                  <a:pt x="550561" y="1468055"/>
                  <a:pt x="550438" y="1458058"/>
                </a:cubicBezTo>
                <a:cubicBezTo>
                  <a:pt x="556848" y="1428101"/>
                  <a:pt x="546263" y="1422712"/>
                  <a:pt x="531416" y="1385478"/>
                </a:cubicBezTo>
                <a:cubicBezTo>
                  <a:pt x="527790" y="1370753"/>
                  <a:pt x="490725" y="1304050"/>
                  <a:pt x="501981" y="1265452"/>
                </a:cubicBezTo>
                <a:cubicBezTo>
                  <a:pt x="501825" y="1234781"/>
                  <a:pt x="490462" y="1187660"/>
                  <a:pt x="487370" y="1141743"/>
                </a:cubicBezTo>
                <a:cubicBezTo>
                  <a:pt x="484278" y="1095826"/>
                  <a:pt x="483852" y="1028118"/>
                  <a:pt x="483427" y="989948"/>
                </a:cubicBezTo>
                <a:cubicBezTo>
                  <a:pt x="483001" y="951779"/>
                  <a:pt x="494678" y="945984"/>
                  <a:pt x="484820" y="912725"/>
                </a:cubicBezTo>
                <a:cubicBezTo>
                  <a:pt x="467566" y="854951"/>
                  <a:pt x="510777" y="860797"/>
                  <a:pt x="475093" y="812798"/>
                </a:cubicBezTo>
                <a:cubicBezTo>
                  <a:pt x="461960" y="787034"/>
                  <a:pt x="498505" y="551948"/>
                  <a:pt x="461972" y="450605"/>
                </a:cubicBezTo>
                <a:cubicBezTo>
                  <a:pt x="470167" y="357604"/>
                  <a:pt x="458694" y="431306"/>
                  <a:pt x="465015" y="372906"/>
                </a:cubicBezTo>
                <a:cubicBezTo>
                  <a:pt x="503427" y="364177"/>
                  <a:pt x="489736" y="290341"/>
                  <a:pt x="490377" y="246134"/>
                </a:cubicBezTo>
                <a:cubicBezTo>
                  <a:pt x="491019" y="201927"/>
                  <a:pt x="449725" y="138160"/>
                  <a:pt x="468864" y="107666"/>
                </a:cubicBezTo>
                <a:cubicBezTo>
                  <a:pt x="468282" y="89794"/>
                  <a:pt x="477749" y="76947"/>
                  <a:pt x="477167" y="59075"/>
                </a:cubicBezTo>
                <a:lnTo>
                  <a:pt x="472992" y="1456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41614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D13CC36-B950-4F02-9BAF-9A7EB267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BDED99-B35B-4FEE-A274-8E8DB6FEE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024730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22B9FA2-694D-1A3E-4532-EF8820968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6967181" cy="1216024"/>
          </a:xfrm>
        </p:spPr>
        <p:txBody>
          <a:bodyPr>
            <a:normAutofit/>
          </a:bodyPr>
          <a:lstStyle/>
          <a:p>
            <a:r>
              <a:rPr lang="zh-TW" altLang="en-US" b="1" dirty="0"/>
              <a:t>安裝</a:t>
            </a:r>
          </a:p>
        </p:txBody>
      </p:sp>
      <p:pic>
        <p:nvPicPr>
          <p:cNvPr id="13" name="內容版面配置區 12" descr="一張含有 文字, 螢幕擷取畫面, 軟體, 陳列 的圖片&#10;&#10;自動產生的描述">
            <a:extLst>
              <a:ext uri="{FF2B5EF4-FFF2-40B4-BE49-F238E27FC236}">
                <a16:creationId xmlns:a16="http://schemas.microsoft.com/office/drawing/2014/main" id="{E3277055-2920-B8F5-82AC-50C4FC1AF0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293" y="2310144"/>
            <a:ext cx="5348972" cy="3926825"/>
          </a:xfrm>
        </p:spPr>
      </p:pic>
      <p:pic>
        <p:nvPicPr>
          <p:cNvPr id="4" name="Picture 3" descr="三角形抽象背景">
            <a:extLst>
              <a:ext uri="{FF2B5EF4-FFF2-40B4-BE49-F238E27FC236}">
                <a16:creationId xmlns:a16="http://schemas.microsoft.com/office/drawing/2014/main" id="{9F190735-BE1F-03A6-797B-4803716C8E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012" r="34925" b="-1"/>
          <a:stretch/>
        </p:blipFill>
        <p:spPr>
          <a:xfrm>
            <a:off x="7968222" y="2"/>
            <a:ext cx="4223778" cy="6865951"/>
          </a:xfrm>
          <a:custGeom>
            <a:avLst/>
            <a:gdLst/>
            <a:ahLst/>
            <a:cxnLst/>
            <a:rect l="l" t="t" r="r" b="b"/>
            <a:pathLst>
              <a:path w="4223778" h="6865951">
                <a:moveTo>
                  <a:pt x="478794" y="0"/>
                </a:moveTo>
                <a:lnTo>
                  <a:pt x="4223778" y="0"/>
                </a:lnTo>
                <a:lnTo>
                  <a:pt x="4223778" y="6865951"/>
                </a:lnTo>
                <a:lnTo>
                  <a:pt x="52221" y="6865951"/>
                </a:lnTo>
                <a:lnTo>
                  <a:pt x="49989" y="6844695"/>
                </a:lnTo>
                <a:cubicBezTo>
                  <a:pt x="46440" y="6810509"/>
                  <a:pt x="42891" y="6776323"/>
                  <a:pt x="41304" y="6765443"/>
                </a:cubicBezTo>
                <a:cubicBezTo>
                  <a:pt x="35681" y="6732842"/>
                  <a:pt x="13533" y="6716945"/>
                  <a:pt x="11182" y="6694817"/>
                </a:cubicBezTo>
                <a:cubicBezTo>
                  <a:pt x="16764" y="6697663"/>
                  <a:pt x="14835" y="6635151"/>
                  <a:pt x="10913" y="6627127"/>
                </a:cubicBezTo>
                <a:cubicBezTo>
                  <a:pt x="19564" y="6579282"/>
                  <a:pt x="-12861" y="6585665"/>
                  <a:pt x="5999" y="6527525"/>
                </a:cubicBezTo>
                <a:cubicBezTo>
                  <a:pt x="12287" y="6468687"/>
                  <a:pt x="19003" y="6409739"/>
                  <a:pt x="7685" y="6346547"/>
                </a:cubicBezTo>
                <a:cubicBezTo>
                  <a:pt x="31149" y="6240430"/>
                  <a:pt x="5895" y="6134229"/>
                  <a:pt x="12535" y="6084924"/>
                </a:cubicBezTo>
                <a:cubicBezTo>
                  <a:pt x="14696" y="6024961"/>
                  <a:pt x="53867" y="6020785"/>
                  <a:pt x="45320" y="5989742"/>
                </a:cubicBezTo>
                <a:cubicBezTo>
                  <a:pt x="41264" y="5940899"/>
                  <a:pt x="43258" y="5932095"/>
                  <a:pt x="40418" y="5889597"/>
                </a:cubicBezTo>
                <a:cubicBezTo>
                  <a:pt x="20860" y="5848611"/>
                  <a:pt x="51187" y="5792775"/>
                  <a:pt x="49796" y="5755774"/>
                </a:cubicBezTo>
                <a:cubicBezTo>
                  <a:pt x="43522" y="5734342"/>
                  <a:pt x="37368" y="5692606"/>
                  <a:pt x="49956" y="5684909"/>
                </a:cubicBezTo>
                <a:cubicBezTo>
                  <a:pt x="52825" y="5660429"/>
                  <a:pt x="62553" y="5623499"/>
                  <a:pt x="67011" y="5608897"/>
                </a:cubicBezTo>
                <a:lnTo>
                  <a:pt x="76701" y="5597290"/>
                </a:lnTo>
                <a:cubicBezTo>
                  <a:pt x="87717" y="5587442"/>
                  <a:pt x="82431" y="5550877"/>
                  <a:pt x="89120" y="5529641"/>
                </a:cubicBezTo>
                <a:cubicBezTo>
                  <a:pt x="69291" y="5496375"/>
                  <a:pt x="118554" y="5526326"/>
                  <a:pt x="94330" y="5470852"/>
                </a:cubicBezTo>
                <a:cubicBezTo>
                  <a:pt x="95483" y="5449506"/>
                  <a:pt x="114690" y="5429653"/>
                  <a:pt x="116139" y="5390946"/>
                </a:cubicBezTo>
                <a:cubicBezTo>
                  <a:pt x="127589" y="5337323"/>
                  <a:pt x="132794" y="5338384"/>
                  <a:pt x="135560" y="5284344"/>
                </a:cubicBezTo>
                <a:cubicBezTo>
                  <a:pt x="143629" y="5226223"/>
                  <a:pt x="148113" y="5192743"/>
                  <a:pt x="158141" y="5143920"/>
                </a:cubicBezTo>
                <a:cubicBezTo>
                  <a:pt x="170128" y="5118849"/>
                  <a:pt x="159838" y="5102006"/>
                  <a:pt x="174950" y="5088188"/>
                </a:cubicBezTo>
                <a:cubicBezTo>
                  <a:pt x="197620" y="5107654"/>
                  <a:pt x="181875" y="4983257"/>
                  <a:pt x="203603" y="5010764"/>
                </a:cubicBezTo>
                <a:lnTo>
                  <a:pt x="258582" y="4919969"/>
                </a:lnTo>
                <a:cubicBezTo>
                  <a:pt x="238838" y="4883087"/>
                  <a:pt x="271098" y="4853332"/>
                  <a:pt x="287910" y="4849612"/>
                </a:cubicBezTo>
                <a:cubicBezTo>
                  <a:pt x="294156" y="4811643"/>
                  <a:pt x="286101" y="4834074"/>
                  <a:pt x="305439" y="4799017"/>
                </a:cubicBezTo>
                <a:cubicBezTo>
                  <a:pt x="322572" y="4758926"/>
                  <a:pt x="352642" y="4705848"/>
                  <a:pt x="373456" y="4667754"/>
                </a:cubicBezTo>
                <a:cubicBezTo>
                  <a:pt x="384080" y="4649919"/>
                  <a:pt x="401158" y="4670663"/>
                  <a:pt x="407944" y="4574050"/>
                </a:cubicBezTo>
                <a:cubicBezTo>
                  <a:pt x="408098" y="4548109"/>
                  <a:pt x="427782" y="4503327"/>
                  <a:pt x="425133" y="4462469"/>
                </a:cubicBezTo>
                <a:lnTo>
                  <a:pt x="433890" y="4364681"/>
                </a:lnTo>
                <a:cubicBezTo>
                  <a:pt x="430018" y="4339230"/>
                  <a:pt x="435361" y="4287915"/>
                  <a:pt x="440691" y="4222147"/>
                </a:cubicBezTo>
                <a:cubicBezTo>
                  <a:pt x="451463" y="4164562"/>
                  <a:pt x="497377" y="4067298"/>
                  <a:pt x="503057" y="3977136"/>
                </a:cubicBezTo>
                <a:cubicBezTo>
                  <a:pt x="519229" y="3939837"/>
                  <a:pt x="472839" y="3875689"/>
                  <a:pt x="507582" y="3776020"/>
                </a:cubicBezTo>
                <a:cubicBezTo>
                  <a:pt x="497716" y="3757477"/>
                  <a:pt x="518006" y="3707185"/>
                  <a:pt x="521577" y="3692206"/>
                </a:cubicBezTo>
                <a:cubicBezTo>
                  <a:pt x="525148" y="3677227"/>
                  <a:pt x="526352" y="3687655"/>
                  <a:pt x="529009" y="3686147"/>
                </a:cubicBezTo>
                <a:cubicBezTo>
                  <a:pt x="531848" y="3650325"/>
                  <a:pt x="545504" y="3563351"/>
                  <a:pt x="551870" y="3514534"/>
                </a:cubicBezTo>
                <a:cubicBezTo>
                  <a:pt x="561331" y="3487751"/>
                  <a:pt x="581973" y="3426419"/>
                  <a:pt x="567205" y="3393248"/>
                </a:cubicBezTo>
                <a:cubicBezTo>
                  <a:pt x="585208" y="3400657"/>
                  <a:pt x="563566" y="3353906"/>
                  <a:pt x="579630" y="3344723"/>
                </a:cubicBezTo>
                <a:cubicBezTo>
                  <a:pt x="592861" y="3339338"/>
                  <a:pt x="589379" y="3323900"/>
                  <a:pt x="592672" y="3310978"/>
                </a:cubicBezTo>
                <a:cubicBezTo>
                  <a:pt x="605351" y="3299735"/>
                  <a:pt x="594296" y="3237176"/>
                  <a:pt x="589270" y="3216655"/>
                </a:cubicBezTo>
                <a:cubicBezTo>
                  <a:pt x="566909" y="3160431"/>
                  <a:pt x="626099" y="3142203"/>
                  <a:pt x="609663" y="3096973"/>
                </a:cubicBezTo>
                <a:cubicBezTo>
                  <a:pt x="609191" y="3084373"/>
                  <a:pt x="615889" y="3033331"/>
                  <a:pt x="618886" y="3023628"/>
                </a:cubicBezTo>
                <a:lnTo>
                  <a:pt x="630425" y="2998646"/>
                </a:lnTo>
                <a:lnTo>
                  <a:pt x="640017" y="2995914"/>
                </a:lnTo>
                <a:lnTo>
                  <a:pt x="643600" y="2978244"/>
                </a:lnTo>
                <a:lnTo>
                  <a:pt x="659520" y="2950805"/>
                </a:lnTo>
                <a:cubicBezTo>
                  <a:pt x="620152" y="2937671"/>
                  <a:pt x="687598" y="2860550"/>
                  <a:pt x="650890" y="2864933"/>
                </a:cubicBezTo>
                <a:cubicBezTo>
                  <a:pt x="663707" y="2817056"/>
                  <a:pt x="662078" y="2779813"/>
                  <a:pt x="640210" y="2741864"/>
                </a:cubicBezTo>
                <a:cubicBezTo>
                  <a:pt x="634452" y="2649732"/>
                  <a:pt x="665268" y="2597914"/>
                  <a:pt x="639387" y="2510931"/>
                </a:cubicBezTo>
                <a:cubicBezTo>
                  <a:pt x="645574" y="2407642"/>
                  <a:pt x="671719" y="2317589"/>
                  <a:pt x="680438" y="2227415"/>
                </a:cubicBezTo>
                <a:cubicBezTo>
                  <a:pt x="664175" y="2189847"/>
                  <a:pt x="704423" y="2141655"/>
                  <a:pt x="688135" y="2054289"/>
                </a:cubicBezTo>
                <a:cubicBezTo>
                  <a:pt x="683239" y="2048201"/>
                  <a:pt x="684029" y="1979567"/>
                  <a:pt x="681480" y="1972202"/>
                </a:cubicBezTo>
                <a:lnTo>
                  <a:pt x="686247" y="1917474"/>
                </a:lnTo>
                <a:lnTo>
                  <a:pt x="679783" y="1862721"/>
                </a:lnTo>
                <a:cubicBezTo>
                  <a:pt x="683677" y="1851209"/>
                  <a:pt x="688980" y="1824057"/>
                  <a:pt x="686639" y="1818227"/>
                </a:cubicBezTo>
                <a:lnTo>
                  <a:pt x="658235" y="1742488"/>
                </a:lnTo>
                <a:cubicBezTo>
                  <a:pt x="645662" y="1715201"/>
                  <a:pt x="661423" y="1719638"/>
                  <a:pt x="636990" y="1638389"/>
                </a:cubicBezTo>
                <a:cubicBezTo>
                  <a:pt x="626351" y="1601441"/>
                  <a:pt x="629414" y="1617134"/>
                  <a:pt x="602059" y="1570807"/>
                </a:cubicBezTo>
                <a:lnTo>
                  <a:pt x="570903" y="1513173"/>
                </a:lnTo>
                <a:cubicBezTo>
                  <a:pt x="570781" y="1503175"/>
                  <a:pt x="550561" y="1468055"/>
                  <a:pt x="550438" y="1458058"/>
                </a:cubicBezTo>
                <a:cubicBezTo>
                  <a:pt x="556848" y="1428101"/>
                  <a:pt x="546263" y="1422712"/>
                  <a:pt x="531416" y="1385478"/>
                </a:cubicBezTo>
                <a:cubicBezTo>
                  <a:pt x="527790" y="1370753"/>
                  <a:pt x="490725" y="1304050"/>
                  <a:pt x="501981" y="1265452"/>
                </a:cubicBezTo>
                <a:cubicBezTo>
                  <a:pt x="501825" y="1234781"/>
                  <a:pt x="490462" y="1187660"/>
                  <a:pt x="487370" y="1141743"/>
                </a:cubicBezTo>
                <a:cubicBezTo>
                  <a:pt x="484278" y="1095826"/>
                  <a:pt x="483852" y="1028118"/>
                  <a:pt x="483427" y="989948"/>
                </a:cubicBezTo>
                <a:cubicBezTo>
                  <a:pt x="483001" y="951779"/>
                  <a:pt x="494678" y="945984"/>
                  <a:pt x="484820" y="912725"/>
                </a:cubicBezTo>
                <a:cubicBezTo>
                  <a:pt x="467566" y="854951"/>
                  <a:pt x="510777" y="860797"/>
                  <a:pt x="475093" y="812798"/>
                </a:cubicBezTo>
                <a:cubicBezTo>
                  <a:pt x="461960" y="787034"/>
                  <a:pt x="498505" y="551948"/>
                  <a:pt x="461972" y="450605"/>
                </a:cubicBezTo>
                <a:cubicBezTo>
                  <a:pt x="470167" y="357604"/>
                  <a:pt x="458694" y="431306"/>
                  <a:pt x="465015" y="372906"/>
                </a:cubicBezTo>
                <a:cubicBezTo>
                  <a:pt x="503427" y="364177"/>
                  <a:pt x="489736" y="290341"/>
                  <a:pt x="490377" y="246134"/>
                </a:cubicBezTo>
                <a:cubicBezTo>
                  <a:pt x="491019" y="201927"/>
                  <a:pt x="449725" y="138160"/>
                  <a:pt x="468864" y="107666"/>
                </a:cubicBezTo>
                <a:cubicBezTo>
                  <a:pt x="468282" y="89794"/>
                  <a:pt x="477749" y="76947"/>
                  <a:pt x="477167" y="59075"/>
                </a:cubicBezTo>
                <a:lnTo>
                  <a:pt x="472992" y="1456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6758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D13CC36-B950-4F02-9BAF-9A7EB267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BDED99-B35B-4FEE-A274-8E8DB6FEE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024730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22B9FA2-694D-1A3E-4532-EF8820968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6967181" cy="1216024"/>
          </a:xfrm>
        </p:spPr>
        <p:txBody>
          <a:bodyPr>
            <a:normAutofit/>
          </a:bodyPr>
          <a:lstStyle/>
          <a:p>
            <a:r>
              <a:rPr lang="zh-TW" altLang="en-US" b="1" dirty="0"/>
              <a:t>安裝</a:t>
            </a:r>
          </a:p>
        </p:txBody>
      </p:sp>
      <p:pic>
        <p:nvPicPr>
          <p:cNvPr id="6" name="內容版面配置區 5" descr="一張含有 文字, 螢幕擷取畫面 的圖片&#10;&#10;自動產生的描述">
            <a:extLst>
              <a:ext uri="{FF2B5EF4-FFF2-40B4-BE49-F238E27FC236}">
                <a16:creationId xmlns:a16="http://schemas.microsoft.com/office/drawing/2014/main" id="{052DBE45-DC07-E577-9FAC-A025315AC9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925" y="2288599"/>
            <a:ext cx="6967538" cy="3825440"/>
          </a:xfrm>
        </p:spPr>
      </p:pic>
      <p:pic>
        <p:nvPicPr>
          <p:cNvPr id="4" name="Picture 3" descr="三角形抽象背景">
            <a:extLst>
              <a:ext uri="{FF2B5EF4-FFF2-40B4-BE49-F238E27FC236}">
                <a16:creationId xmlns:a16="http://schemas.microsoft.com/office/drawing/2014/main" id="{9F190735-BE1F-03A6-797B-4803716C8E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012" r="34925" b="-1"/>
          <a:stretch/>
        </p:blipFill>
        <p:spPr>
          <a:xfrm>
            <a:off x="7968222" y="2"/>
            <a:ext cx="4223778" cy="6865951"/>
          </a:xfrm>
          <a:custGeom>
            <a:avLst/>
            <a:gdLst/>
            <a:ahLst/>
            <a:cxnLst/>
            <a:rect l="l" t="t" r="r" b="b"/>
            <a:pathLst>
              <a:path w="4223778" h="6865951">
                <a:moveTo>
                  <a:pt x="478794" y="0"/>
                </a:moveTo>
                <a:lnTo>
                  <a:pt x="4223778" y="0"/>
                </a:lnTo>
                <a:lnTo>
                  <a:pt x="4223778" y="6865951"/>
                </a:lnTo>
                <a:lnTo>
                  <a:pt x="52221" y="6865951"/>
                </a:lnTo>
                <a:lnTo>
                  <a:pt x="49989" y="6844695"/>
                </a:lnTo>
                <a:cubicBezTo>
                  <a:pt x="46440" y="6810509"/>
                  <a:pt x="42891" y="6776323"/>
                  <a:pt x="41304" y="6765443"/>
                </a:cubicBezTo>
                <a:cubicBezTo>
                  <a:pt x="35681" y="6732842"/>
                  <a:pt x="13533" y="6716945"/>
                  <a:pt x="11182" y="6694817"/>
                </a:cubicBezTo>
                <a:cubicBezTo>
                  <a:pt x="16764" y="6697663"/>
                  <a:pt x="14835" y="6635151"/>
                  <a:pt x="10913" y="6627127"/>
                </a:cubicBezTo>
                <a:cubicBezTo>
                  <a:pt x="19564" y="6579282"/>
                  <a:pt x="-12861" y="6585665"/>
                  <a:pt x="5999" y="6527525"/>
                </a:cubicBezTo>
                <a:cubicBezTo>
                  <a:pt x="12287" y="6468687"/>
                  <a:pt x="19003" y="6409739"/>
                  <a:pt x="7685" y="6346547"/>
                </a:cubicBezTo>
                <a:cubicBezTo>
                  <a:pt x="31149" y="6240430"/>
                  <a:pt x="5895" y="6134229"/>
                  <a:pt x="12535" y="6084924"/>
                </a:cubicBezTo>
                <a:cubicBezTo>
                  <a:pt x="14696" y="6024961"/>
                  <a:pt x="53867" y="6020785"/>
                  <a:pt x="45320" y="5989742"/>
                </a:cubicBezTo>
                <a:cubicBezTo>
                  <a:pt x="41264" y="5940899"/>
                  <a:pt x="43258" y="5932095"/>
                  <a:pt x="40418" y="5889597"/>
                </a:cubicBezTo>
                <a:cubicBezTo>
                  <a:pt x="20860" y="5848611"/>
                  <a:pt x="51187" y="5792775"/>
                  <a:pt x="49796" y="5755774"/>
                </a:cubicBezTo>
                <a:cubicBezTo>
                  <a:pt x="43522" y="5734342"/>
                  <a:pt x="37368" y="5692606"/>
                  <a:pt x="49956" y="5684909"/>
                </a:cubicBezTo>
                <a:cubicBezTo>
                  <a:pt x="52825" y="5660429"/>
                  <a:pt x="62553" y="5623499"/>
                  <a:pt x="67011" y="5608897"/>
                </a:cubicBezTo>
                <a:lnTo>
                  <a:pt x="76701" y="5597290"/>
                </a:lnTo>
                <a:cubicBezTo>
                  <a:pt x="87717" y="5587442"/>
                  <a:pt x="82431" y="5550877"/>
                  <a:pt x="89120" y="5529641"/>
                </a:cubicBezTo>
                <a:cubicBezTo>
                  <a:pt x="69291" y="5496375"/>
                  <a:pt x="118554" y="5526326"/>
                  <a:pt x="94330" y="5470852"/>
                </a:cubicBezTo>
                <a:cubicBezTo>
                  <a:pt x="95483" y="5449506"/>
                  <a:pt x="114690" y="5429653"/>
                  <a:pt x="116139" y="5390946"/>
                </a:cubicBezTo>
                <a:cubicBezTo>
                  <a:pt x="127589" y="5337323"/>
                  <a:pt x="132794" y="5338384"/>
                  <a:pt x="135560" y="5284344"/>
                </a:cubicBezTo>
                <a:cubicBezTo>
                  <a:pt x="143629" y="5226223"/>
                  <a:pt x="148113" y="5192743"/>
                  <a:pt x="158141" y="5143920"/>
                </a:cubicBezTo>
                <a:cubicBezTo>
                  <a:pt x="170128" y="5118849"/>
                  <a:pt x="159838" y="5102006"/>
                  <a:pt x="174950" y="5088188"/>
                </a:cubicBezTo>
                <a:cubicBezTo>
                  <a:pt x="197620" y="5107654"/>
                  <a:pt x="181875" y="4983257"/>
                  <a:pt x="203603" y="5010764"/>
                </a:cubicBezTo>
                <a:lnTo>
                  <a:pt x="258582" y="4919969"/>
                </a:lnTo>
                <a:cubicBezTo>
                  <a:pt x="238838" y="4883087"/>
                  <a:pt x="271098" y="4853332"/>
                  <a:pt x="287910" y="4849612"/>
                </a:cubicBezTo>
                <a:cubicBezTo>
                  <a:pt x="294156" y="4811643"/>
                  <a:pt x="286101" y="4834074"/>
                  <a:pt x="305439" y="4799017"/>
                </a:cubicBezTo>
                <a:cubicBezTo>
                  <a:pt x="322572" y="4758926"/>
                  <a:pt x="352642" y="4705848"/>
                  <a:pt x="373456" y="4667754"/>
                </a:cubicBezTo>
                <a:cubicBezTo>
                  <a:pt x="384080" y="4649919"/>
                  <a:pt x="401158" y="4670663"/>
                  <a:pt x="407944" y="4574050"/>
                </a:cubicBezTo>
                <a:cubicBezTo>
                  <a:pt x="408098" y="4548109"/>
                  <a:pt x="427782" y="4503327"/>
                  <a:pt x="425133" y="4462469"/>
                </a:cubicBezTo>
                <a:lnTo>
                  <a:pt x="433890" y="4364681"/>
                </a:lnTo>
                <a:cubicBezTo>
                  <a:pt x="430018" y="4339230"/>
                  <a:pt x="435361" y="4287915"/>
                  <a:pt x="440691" y="4222147"/>
                </a:cubicBezTo>
                <a:cubicBezTo>
                  <a:pt x="451463" y="4164562"/>
                  <a:pt x="497377" y="4067298"/>
                  <a:pt x="503057" y="3977136"/>
                </a:cubicBezTo>
                <a:cubicBezTo>
                  <a:pt x="519229" y="3939837"/>
                  <a:pt x="472839" y="3875689"/>
                  <a:pt x="507582" y="3776020"/>
                </a:cubicBezTo>
                <a:cubicBezTo>
                  <a:pt x="497716" y="3757477"/>
                  <a:pt x="518006" y="3707185"/>
                  <a:pt x="521577" y="3692206"/>
                </a:cubicBezTo>
                <a:cubicBezTo>
                  <a:pt x="525148" y="3677227"/>
                  <a:pt x="526352" y="3687655"/>
                  <a:pt x="529009" y="3686147"/>
                </a:cubicBezTo>
                <a:cubicBezTo>
                  <a:pt x="531848" y="3650325"/>
                  <a:pt x="545504" y="3563351"/>
                  <a:pt x="551870" y="3514534"/>
                </a:cubicBezTo>
                <a:cubicBezTo>
                  <a:pt x="561331" y="3487751"/>
                  <a:pt x="581973" y="3426419"/>
                  <a:pt x="567205" y="3393248"/>
                </a:cubicBezTo>
                <a:cubicBezTo>
                  <a:pt x="585208" y="3400657"/>
                  <a:pt x="563566" y="3353906"/>
                  <a:pt x="579630" y="3344723"/>
                </a:cubicBezTo>
                <a:cubicBezTo>
                  <a:pt x="592861" y="3339338"/>
                  <a:pt x="589379" y="3323900"/>
                  <a:pt x="592672" y="3310978"/>
                </a:cubicBezTo>
                <a:cubicBezTo>
                  <a:pt x="605351" y="3299735"/>
                  <a:pt x="594296" y="3237176"/>
                  <a:pt x="589270" y="3216655"/>
                </a:cubicBezTo>
                <a:cubicBezTo>
                  <a:pt x="566909" y="3160431"/>
                  <a:pt x="626099" y="3142203"/>
                  <a:pt x="609663" y="3096973"/>
                </a:cubicBezTo>
                <a:cubicBezTo>
                  <a:pt x="609191" y="3084373"/>
                  <a:pt x="615889" y="3033331"/>
                  <a:pt x="618886" y="3023628"/>
                </a:cubicBezTo>
                <a:lnTo>
                  <a:pt x="630425" y="2998646"/>
                </a:lnTo>
                <a:lnTo>
                  <a:pt x="640017" y="2995914"/>
                </a:lnTo>
                <a:lnTo>
                  <a:pt x="643600" y="2978244"/>
                </a:lnTo>
                <a:lnTo>
                  <a:pt x="659520" y="2950805"/>
                </a:lnTo>
                <a:cubicBezTo>
                  <a:pt x="620152" y="2937671"/>
                  <a:pt x="687598" y="2860550"/>
                  <a:pt x="650890" y="2864933"/>
                </a:cubicBezTo>
                <a:cubicBezTo>
                  <a:pt x="663707" y="2817056"/>
                  <a:pt x="662078" y="2779813"/>
                  <a:pt x="640210" y="2741864"/>
                </a:cubicBezTo>
                <a:cubicBezTo>
                  <a:pt x="634452" y="2649732"/>
                  <a:pt x="665268" y="2597914"/>
                  <a:pt x="639387" y="2510931"/>
                </a:cubicBezTo>
                <a:cubicBezTo>
                  <a:pt x="645574" y="2407642"/>
                  <a:pt x="671719" y="2317589"/>
                  <a:pt x="680438" y="2227415"/>
                </a:cubicBezTo>
                <a:cubicBezTo>
                  <a:pt x="664175" y="2189847"/>
                  <a:pt x="704423" y="2141655"/>
                  <a:pt x="688135" y="2054289"/>
                </a:cubicBezTo>
                <a:cubicBezTo>
                  <a:pt x="683239" y="2048201"/>
                  <a:pt x="684029" y="1979567"/>
                  <a:pt x="681480" y="1972202"/>
                </a:cubicBezTo>
                <a:lnTo>
                  <a:pt x="686247" y="1917474"/>
                </a:lnTo>
                <a:lnTo>
                  <a:pt x="679783" y="1862721"/>
                </a:lnTo>
                <a:cubicBezTo>
                  <a:pt x="683677" y="1851209"/>
                  <a:pt x="688980" y="1824057"/>
                  <a:pt x="686639" y="1818227"/>
                </a:cubicBezTo>
                <a:lnTo>
                  <a:pt x="658235" y="1742488"/>
                </a:lnTo>
                <a:cubicBezTo>
                  <a:pt x="645662" y="1715201"/>
                  <a:pt x="661423" y="1719638"/>
                  <a:pt x="636990" y="1638389"/>
                </a:cubicBezTo>
                <a:cubicBezTo>
                  <a:pt x="626351" y="1601441"/>
                  <a:pt x="629414" y="1617134"/>
                  <a:pt x="602059" y="1570807"/>
                </a:cubicBezTo>
                <a:lnTo>
                  <a:pt x="570903" y="1513173"/>
                </a:lnTo>
                <a:cubicBezTo>
                  <a:pt x="570781" y="1503175"/>
                  <a:pt x="550561" y="1468055"/>
                  <a:pt x="550438" y="1458058"/>
                </a:cubicBezTo>
                <a:cubicBezTo>
                  <a:pt x="556848" y="1428101"/>
                  <a:pt x="546263" y="1422712"/>
                  <a:pt x="531416" y="1385478"/>
                </a:cubicBezTo>
                <a:cubicBezTo>
                  <a:pt x="527790" y="1370753"/>
                  <a:pt x="490725" y="1304050"/>
                  <a:pt x="501981" y="1265452"/>
                </a:cubicBezTo>
                <a:cubicBezTo>
                  <a:pt x="501825" y="1234781"/>
                  <a:pt x="490462" y="1187660"/>
                  <a:pt x="487370" y="1141743"/>
                </a:cubicBezTo>
                <a:cubicBezTo>
                  <a:pt x="484278" y="1095826"/>
                  <a:pt x="483852" y="1028118"/>
                  <a:pt x="483427" y="989948"/>
                </a:cubicBezTo>
                <a:cubicBezTo>
                  <a:pt x="483001" y="951779"/>
                  <a:pt x="494678" y="945984"/>
                  <a:pt x="484820" y="912725"/>
                </a:cubicBezTo>
                <a:cubicBezTo>
                  <a:pt x="467566" y="854951"/>
                  <a:pt x="510777" y="860797"/>
                  <a:pt x="475093" y="812798"/>
                </a:cubicBezTo>
                <a:cubicBezTo>
                  <a:pt x="461960" y="787034"/>
                  <a:pt x="498505" y="551948"/>
                  <a:pt x="461972" y="450605"/>
                </a:cubicBezTo>
                <a:cubicBezTo>
                  <a:pt x="470167" y="357604"/>
                  <a:pt x="458694" y="431306"/>
                  <a:pt x="465015" y="372906"/>
                </a:cubicBezTo>
                <a:cubicBezTo>
                  <a:pt x="503427" y="364177"/>
                  <a:pt x="489736" y="290341"/>
                  <a:pt x="490377" y="246134"/>
                </a:cubicBezTo>
                <a:cubicBezTo>
                  <a:pt x="491019" y="201927"/>
                  <a:pt x="449725" y="138160"/>
                  <a:pt x="468864" y="107666"/>
                </a:cubicBezTo>
                <a:cubicBezTo>
                  <a:pt x="468282" y="89794"/>
                  <a:pt x="477749" y="76947"/>
                  <a:pt x="477167" y="59075"/>
                </a:cubicBezTo>
                <a:lnTo>
                  <a:pt x="472992" y="1456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97403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D13CC36-B950-4F02-9BAF-9A7EB267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BDED99-B35B-4FEE-A274-8E8DB6FEE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024730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22B9FA2-694D-1A3E-4532-EF8820968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6967181" cy="1216024"/>
          </a:xfrm>
        </p:spPr>
        <p:txBody>
          <a:bodyPr>
            <a:normAutofit/>
          </a:bodyPr>
          <a:lstStyle/>
          <a:p>
            <a:r>
              <a:rPr lang="zh-TW" altLang="en-US" b="1" dirty="0"/>
              <a:t>安裝</a:t>
            </a:r>
          </a:p>
        </p:txBody>
      </p:sp>
      <p:pic>
        <p:nvPicPr>
          <p:cNvPr id="6" name="內容版面配置區 5" descr="一張含有 文字, 螢幕擷取畫面, 軟體, 電腦圖示 的圖片&#10;&#10;自動產生的描述">
            <a:extLst>
              <a:ext uri="{FF2B5EF4-FFF2-40B4-BE49-F238E27FC236}">
                <a16:creationId xmlns:a16="http://schemas.microsoft.com/office/drawing/2014/main" id="{AD83473B-1AEC-6A8E-FE5A-4865EAB6C7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103" y="2147888"/>
            <a:ext cx="5847181" cy="4106862"/>
          </a:xfrm>
        </p:spPr>
      </p:pic>
      <p:pic>
        <p:nvPicPr>
          <p:cNvPr id="4" name="Picture 3" descr="三角形抽象背景">
            <a:extLst>
              <a:ext uri="{FF2B5EF4-FFF2-40B4-BE49-F238E27FC236}">
                <a16:creationId xmlns:a16="http://schemas.microsoft.com/office/drawing/2014/main" id="{9F190735-BE1F-03A6-797B-4803716C8E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012" r="34925" b="-1"/>
          <a:stretch/>
        </p:blipFill>
        <p:spPr>
          <a:xfrm>
            <a:off x="7968222" y="2"/>
            <a:ext cx="4223778" cy="6865951"/>
          </a:xfrm>
          <a:custGeom>
            <a:avLst/>
            <a:gdLst/>
            <a:ahLst/>
            <a:cxnLst/>
            <a:rect l="l" t="t" r="r" b="b"/>
            <a:pathLst>
              <a:path w="4223778" h="6865951">
                <a:moveTo>
                  <a:pt x="478794" y="0"/>
                </a:moveTo>
                <a:lnTo>
                  <a:pt x="4223778" y="0"/>
                </a:lnTo>
                <a:lnTo>
                  <a:pt x="4223778" y="6865951"/>
                </a:lnTo>
                <a:lnTo>
                  <a:pt x="52221" y="6865951"/>
                </a:lnTo>
                <a:lnTo>
                  <a:pt x="49989" y="6844695"/>
                </a:lnTo>
                <a:cubicBezTo>
                  <a:pt x="46440" y="6810509"/>
                  <a:pt x="42891" y="6776323"/>
                  <a:pt x="41304" y="6765443"/>
                </a:cubicBezTo>
                <a:cubicBezTo>
                  <a:pt x="35681" y="6732842"/>
                  <a:pt x="13533" y="6716945"/>
                  <a:pt x="11182" y="6694817"/>
                </a:cubicBezTo>
                <a:cubicBezTo>
                  <a:pt x="16764" y="6697663"/>
                  <a:pt x="14835" y="6635151"/>
                  <a:pt x="10913" y="6627127"/>
                </a:cubicBezTo>
                <a:cubicBezTo>
                  <a:pt x="19564" y="6579282"/>
                  <a:pt x="-12861" y="6585665"/>
                  <a:pt x="5999" y="6527525"/>
                </a:cubicBezTo>
                <a:cubicBezTo>
                  <a:pt x="12287" y="6468687"/>
                  <a:pt x="19003" y="6409739"/>
                  <a:pt x="7685" y="6346547"/>
                </a:cubicBezTo>
                <a:cubicBezTo>
                  <a:pt x="31149" y="6240430"/>
                  <a:pt x="5895" y="6134229"/>
                  <a:pt x="12535" y="6084924"/>
                </a:cubicBezTo>
                <a:cubicBezTo>
                  <a:pt x="14696" y="6024961"/>
                  <a:pt x="53867" y="6020785"/>
                  <a:pt x="45320" y="5989742"/>
                </a:cubicBezTo>
                <a:cubicBezTo>
                  <a:pt x="41264" y="5940899"/>
                  <a:pt x="43258" y="5932095"/>
                  <a:pt x="40418" y="5889597"/>
                </a:cubicBezTo>
                <a:cubicBezTo>
                  <a:pt x="20860" y="5848611"/>
                  <a:pt x="51187" y="5792775"/>
                  <a:pt x="49796" y="5755774"/>
                </a:cubicBezTo>
                <a:cubicBezTo>
                  <a:pt x="43522" y="5734342"/>
                  <a:pt x="37368" y="5692606"/>
                  <a:pt x="49956" y="5684909"/>
                </a:cubicBezTo>
                <a:cubicBezTo>
                  <a:pt x="52825" y="5660429"/>
                  <a:pt x="62553" y="5623499"/>
                  <a:pt x="67011" y="5608897"/>
                </a:cubicBezTo>
                <a:lnTo>
                  <a:pt x="76701" y="5597290"/>
                </a:lnTo>
                <a:cubicBezTo>
                  <a:pt x="87717" y="5587442"/>
                  <a:pt x="82431" y="5550877"/>
                  <a:pt x="89120" y="5529641"/>
                </a:cubicBezTo>
                <a:cubicBezTo>
                  <a:pt x="69291" y="5496375"/>
                  <a:pt x="118554" y="5526326"/>
                  <a:pt x="94330" y="5470852"/>
                </a:cubicBezTo>
                <a:cubicBezTo>
                  <a:pt x="95483" y="5449506"/>
                  <a:pt x="114690" y="5429653"/>
                  <a:pt x="116139" y="5390946"/>
                </a:cubicBezTo>
                <a:cubicBezTo>
                  <a:pt x="127589" y="5337323"/>
                  <a:pt x="132794" y="5338384"/>
                  <a:pt x="135560" y="5284344"/>
                </a:cubicBezTo>
                <a:cubicBezTo>
                  <a:pt x="143629" y="5226223"/>
                  <a:pt x="148113" y="5192743"/>
                  <a:pt x="158141" y="5143920"/>
                </a:cubicBezTo>
                <a:cubicBezTo>
                  <a:pt x="170128" y="5118849"/>
                  <a:pt x="159838" y="5102006"/>
                  <a:pt x="174950" y="5088188"/>
                </a:cubicBezTo>
                <a:cubicBezTo>
                  <a:pt x="197620" y="5107654"/>
                  <a:pt x="181875" y="4983257"/>
                  <a:pt x="203603" y="5010764"/>
                </a:cubicBezTo>
                <a:lnTo>
                  <a:pt x="258582" y="4919969"/>
                </a:lnTo>
                <a:cubicBezTo>
                  <a:pt x="238838" y="4883087"/>
                  <a:pt x="271098" y="4853332"/>
                  <a:pt x="287910" y="4849612"/>
                </a:cubicBezTo>
                <a:cubicBezTo>
                  <a:pt x="294156" y="4811643"/>
                  <a:pt x="286101" y="4834074"/>
                  <a:pt x="305439" y="4799017"/>
                </a:cubicBezTo>
                <a:cubicBezTo>
                  <a:pt x="322572" y="4758926"/>
                  <a:pt x="352642" y="4705848"/>
                  <a:pt x="373456" y="4667754"/>
                </a:cubicBezTo>
                <a:cubicBezTo>
                  <a:pt x="384080" y="4649919"/>
                  <a:pt x="401158" y="4670663"/>
                  <a:pt x="407944" y="4574050"/>
                </a:cubicBezTo>
                <a:cubicBezTo>
                  <a:pt x="408098" y="4548109"/>
                  <a:pt x="427782" y="4503327"/>
                  <a:pt x="425133" y="4462469"/>
                </a:cubicBezTo>
                <a:lnTo>
                  <a:pt x="433890" y="4364681"/>
                </a:lnTo>
                <a:cubicBezTo>
                  <a:pt x="430018" y="4339230"/>
                  <a:pt x="435361" y="4287915"/>
                  <a:pt x="440691" y="4222147"/>
                </a:cubicBezTo>
                <a:cubicBezTo>
                  <a:pt x="451463" y="4164562"/>
                  <a:pt x="497377" y="4067298"/>
                  <a:pt x="503057" y="3977136"/>
                </a:cubicBezTo>
                <a:cubicBezTo>
                  <a:pt x="519229" y="3939837"/>
                  <a:pt x="472839" y="3875689"/>
                  <a:pt x="507582" y="3776020"/>
                </a:cubicBezTo>
                <a:cubicBezTo>
                  <a:pt x="497716" y="3757477"/>
                  <a:pt x="518006" y="3707185"/>
                  <a:pt x="521577" y="3692206"/>
                </a:cubicBezTo>
                <a:cubicBezTo>
                  <a:pt x="525148" y="3677227"/>
                  <a:pt x="526352" y="3687655"/>
                  <a:pt x="529009" y="3686147"/>
                </a:cubicBezTo>
                <a:cubicBezTo>
                  <a:pt x="531848" y="3650325"/>
                  <a:pt x="545504" y="3563351"/>
                  <a:pt x="551870" y="3514534"/>
                </a:cubicBezTo>
                <a:cubicBezTo>
                  <a:pt x="561331" y="3487751"/>
                  <a:pt x="581973" y="3426419"/>
                  <a:pt x="567205" y="3393248"/>
                </a:cubicBezTo>
                <a:cubicBezTo>
                  <a:pt x="585208" y="3400657"/>
                  <a:pt x="563566" y="3353906"/>
                  <a:pt x="579630" y="3344723"/>
                </a:cubicBezTo>
                <a:cubicBezTo>
                  <a:pt x="592861" y="3339338"/>
                  <a:pt x="589379" y="3323900"/>
                  <a:pt x="592672" y="3310978"/>
                </a:cubicBezTo>
                <a:cubicBezTo>
                  <a:pt x="605351" y="3299735"/>
                  <a:pt x="594296" y="3237176"/>
                  <a:pt x="589270" y="3216655"/>
                </a:cubicBezTo>
                <a:cubicBezTo>
                  <a:pt x="566909" y="3160431"/>
                  <a:pt x="626099" y="3142203"/>
                  <a:pt x="609663" y="3096973"/>
                </a:cubicBezTo>
                <a:cubicBezTo>
                  <a:pt x="609191" y="3084373"/>
                  <a:pt x="615889" y="3033331"/>
                  <a:pt x="618886" y="3023628"/>
                </a:cubicBezTo>
                <a:lnTo>
                  <a:pt x="630425" y="2998646"/>
                </a:lnTo>
                <a:lnTo>
                  <a:pt x="640017" y="2995914"/>
                </a:lnTo>
                <a:lnTo>
                  <a:pt x="643600" y="2978244"/>
                </a:lnTo>
                <a:lnTo>
                  <a:pt x="659520" y="2950805"/>
                </a:lnTo>
                <a:cubicBezTo>
                  <a:pt x="620152" y="2937671"/>
                  <a:pt x="687598" y="2860550"/>
                  <a:pt x="650890" y="2864933"/>
                </a:cubicBezTo>
                <a:cubicBezTo>
                  <a:pt x="663707" y="2817056"/>
                  <a:pt x="662078" y="2779813"/>
                  <a:pt x="640210" y="2741864"/>
                </a:cubicBezTo>
                <a:cubicBezTo>
                  <a:pt x="634452" y="2649732"/>
                  <a:pt x="665268" y="2597914"/>
                  <a:pt x="639387" y="2510931"/>
                </a:cubicBezTo>
                <a:cubicBezTo>
                  <a:pt x="645574" y="2407642"/>
                  <a:pt x="671719" y="2317589"/>
                  <a:pt x="680438" y="2227415"/>
                </a:cubicBezTo>
                <a:cubicBezTo>
                  <a:pt x="664175" y="2189847"/>
                  <a:pt x="704423" y="2141655"/>
                  <a:pt x="688135" y="2054289"/>
                </a:cubicBezTo>
                <a:cubicBezTo>
                  <a:pt x="683239" y="2048201"/>
                  <a:pt x="684029" y="1979567"/>
                  <a:pt x="681480" y="1972202"/>
                </a:cubicBezTo>
                <a:lnTo>
                  <a:pt x="686247" y="1917474"/>
                </a:lnTo>
                <a:lnTo>
                  <a:pt x="679783" y="1862721"/>
                </a:lnTo>
                <a:cubicBezTo>
                  <a:pt x="683677" y="1851209"/>
                  <a:pt x="688980" y="1824057"/>
                  <a:pt x="686639" y="1818227"/>
                </a:cubicBezTo>
                <a:lnTo>
                  <a:pt x="658235" y="1742488"/>
                </a:lnTo>
                <a:cubicBezTo>
                  <a:pt x="645662" y="1715201"/>
                  <a:pt x="661423" y="1719638"/>
                  <a:pt x="636990" y="1638389"/>
                </a:cubicBezTo>
                <a:cubicBezTo>
                  <a:pt x="626351" y="1601441"/>
                  <a:pt x="629414" y="1617134"/>
                  <a:pt x="602059" y="1570807"/>
                </a:cubicBezTo>
                <a:lnTo>
                  <a:pt x="570903" y="1513173"/>
                </a:lnTo>
                <a:cubicBezTo>
                  <a:pt x="570781" y="1503175"/>
                  <a:pt x="550561" y="1468055"/>
                  <a:pt x="550438" y="1458058"/>
                </a:cubicBezTo>
                <a:cubicBezTo>
                  <a:pt x="556848" y="1428101"/>
                  <a:pt x="546263" y="1422712"/>
                  <a:pt x="531416" y="1385478"/>
                </a:cubicBezTo>
                <a:cubicBezTo>
                  <a:pt x="527790" y="1370753"/>
                  <a:pt x="490725" y="1304050"/>
                  <a:pt x="501981" y="1265452"/>
                </a:cubicBezTo>
                <a:cubicBezTo>
                  <a:pt x="501825" y="1234781"/>
                  <a:pt x="490462" y="1187660"/>
                  <a:pt x="487370" y="1141743"/>
                </a:cubicBezTo>
                <a:cubicBezTo>
                  <a:pt x="484278" y="1095826"/>
                  <a:pt x="483852" y="1028118"/>
                  <a:pt x="483427" y="989948"/>
                </a:cubicBezTo>
                <a:cubicBezTo>
                  <a:pt x="483001" y="951779"/>
                  <a:pt x="494678" y="945984"/>
                  <a:pt x="484820" y="912725"/>
                </a:cubicBezTo>
                <a:cubicBezTo>
                  <a:pt x="467566" y="854951"/>
                  <a:pt x="510777" y="860797"/>
                  <a:pt x="475093" y="812798"/>
                </a:cubicBezTo>
                <a:cubicBezTo>
                  <a:pt x="461960" y="787034"/>
                  <a:pt x="498505" y="551948"/>
                  <a:pt x="461972" y="450605"/>
                </a:cubicBezTo>
                <a:cubicBezTo>
                  <a:pt x="470167" y="357604"/>
                  <a:pt x="458694" y="431306"/>
                  <a:pt x="465015" y="372906"/>
                </a:cubicBezTo>
                <a:cubicBezTo>
                  <a:pt x="503427" y="364177"/>
                  <a:pt x="489736" y="290341"/>
                  <a:pt x="490377" y="246134"/>
                </a:cubicBezTo>
                <a:cubicBezTo>
                  <a:pt x="491019" y="201927"/>
                  <a:pt x="449725" y="138160"/>
                  <a:pt x="468864" y="107666"/>
                </a:cubicBezTo>
                <a:cubicBezTo>
                  <a:pt x="468282" y="89794"/>
                  <a:pt x="477749" y="76947"/>
                  <a:pt x="477167" y="59075"/>
                </a:cubicBezTo>
                <a:lnTo>
                  <a:pt x="472992" y="1456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9348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D13CC36-B950-4F02-9BAF-9A7EB267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BDED99-B35B-4FEE-A274-8E8DB6FEE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024730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22B9FA2-694D-1A3E-4532-EF8820968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6967181" cy="1216024"/>
          </a:xfrm>
        </p:spPr>
        <p:txBody>
          <a:bodyPr>
            <a:normAutofit/>
          </a:bodyPr>
          <a:lstStyle/>
          <a:p>
            <a:r>
              <a:rPr lang="zh-TW" altLang="en-US" b="1" dirty="0"/>
              <a:t>安裝</a:t>
            </a:r>
          </a:p>
        </p:txBody>
      </p:sp>
      <p:pic>
        <p:nvPicPr>
          <p:cNvPr id="7" name="內容版面配置區 6" descr="一張含有 文字, 螢幕擷取畫面, 字型, 文件 的圖片&#10;&#10;自動產生的描述">
            <a:extLst>
              <a:ext uri="{FF2B5EF4-FFF2-40B4-BE49-F238E27FC236}">
                <a16:creationId xmlns:a16="http://schemas.microsoft.com/office/drawing/2014/main" id="{6B426254-C9DE-40F0-B967-F8D0D25602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484" y="2147888"/>
            <a:ext cx="6208419" cy="4106862"/>
          </a:xfrm>
        </p:spPr>
      </p:pic>
      <p:pic>
        <p:nvPicPr>
          <p:cNvPr id="4" name="Picture 3" descr="三角形抽象背景">
            <a:extLst>
              <a:ext uri="{FF2B5EF4-FFF2-40B4-BE49-F238E27FC236}">
                <a16:creationId xmlns:a16="http://schemas.microsoft.com/office/drawing/2014/main" id="{9F190735-BE1F-03A6-797B-4803716C8E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012" r="34925" b="-1"/>
          <a:stretch/>
        </p:blipFill>
        <p:spPr>
          <a:xfrm>
            <a:off x="7968222" y="2"/>
            <a:ext cx="4223778" cy="6865951"/>
          </a:xfrm>
          <a:custGeom>
            <a:avLst/>
            <a:gdLst/>
            <a:ahLst/>
            <a:cxnLst/>
            <a:rect l="l" t="t" r="r" b="b"/>
            <a:pathLst>
              <a:path w="4223778" h="6865951">
                <a:moveTo>
                  <a:pt x="478794" y="0"/>
                </a:moveTo>
                <a:lnTo>
                  <a:pt x="4223778" y="0"/>
                </a:lnTo>
                <a:lnTo>
                  <a:pt x="4223778" y="6865951"/>
                </a:lnTo>
                <a:lnTo>
                  <a:pt x="52221" y="6865951"/>
                </a:lnTo>
                <a:lnTo>
                  <a:pt x="49989" y="6844695"/>
                </a:lnTo>
                <a:cubicBezTo>
                  <a:pt x="46440" y="6810509"/>
                  <a:pt x="42891" y="6776323"/>
                  <a:pt x="41304" y="6765443"/>
                </a:cubicBezTo>
                <a:cubicBezTo>
                  <a:pt x="35681" y="6732842"/>
                  <a:pt x="13533" y="6716945"/>
                  <a:pt x="11182" y="6694817"/>
                </a:cubicBezTo>
                <a:cubicBezTo>
                  <a:pt x="16764" y="6697663"/>
                  <a:pt x="14835" y="6635151"/>
                  <a:pt x="10913" y="6627127"/>
                </a:cubicBezTo>
                <a:cubicBezTo>
                  <a:pt x="19564" y="6579282"/>
                  <a:pt x="-12861" y="6585665"/>
                  <a:pt x="5999" y="6527525"/>
                </a:cubicBezTo>
                <a:cubicBezTo>
                  <a:pt x="12287" y="6468687"/>
                  <a:pt x="19003" y="6409739"/>
                  <a:pt x="7685" y="6346547"/>
                </a:cubicBezTo>
                <a:cubicBezTo>
                  <a:pt x="31149" y="6240430"/>
                  <a:pt x="5895" y="6134229"/>
                  <a:pt x="12535" y="6084924"/>
                </a:cubicBezTo>
                <a:cubicBezTo>
                  <a:pt x="14696" y="6024961"/>
                  <a:pt x="53867" y="6020785"/>
                  <a:pt x="45320" y="5989742"/>
                </a:cubicBezTo>
                <a:cubicBezTo>
                  <a:pt x="41264" y="5940899"/>
                  <a:pt x="43258" y="5932095"/>
                  <a:pt x="40418" y="5889597"/>
                </a:cubicBezTo>
                <a:cubicBezTo>
                  <a:pt x="20860" y="5848611"/>
                  <a:pt x="51187" y="5792775"/>
                  <a:pt x="49796" y="5755774"/>
                </a:cubicBezTo>
                <a:cubicBezTo>
                  <a:pt x="43522" y="5734342"/>
                  <a:pt x="37368" y="5692606"/>
                  <a:pt x="49956" y="5684909"/>
                </a:cubicBezTo>
                <a:cubicBezTo>
                  <a:pt x="52825" y="5660429"/>
                  <a:pt x="62553" y="5623499"/>
                  <a:pt x="67011" y="5608897"/>
                </a:cubicBezTo>
                <a:lnTo>
                  <a:pt x="76701" y="5597290"/>
                </a:lnTo>
                <a:cubicBezTo>
                  <a:pt x="87717" y="5587442"/>
                  <a:pt x="82431" y="5550877"/>
                  <a:pt x="89120" y="5529641"/>
                </a:cubicBezTo>
                <a:cubicBezTo>
                  <a:pt x="69291" y="5496375"/>
                  <a:pt x="118554" y="5526326"/>
                  <a:pt x="94330" y="5470852"/>
                </a:cubicBezTo>
                <a:cubicBezTo>
                  <a:pt x="95483" y="5449506"/>
                  <a:pt x="114690" y="5429653"/>
                  <a:pt x="116139" y="5390946"/>
                </a:cubicBezTo>
                <a:cubicBezTo>
                  <a:pt x="127589" y="5337323"/>
                  <a:pt x="132794" y="5338384"/>
                  <a:pt x="135560" y="5284344"/>
                </a:cubicBezTo>
                <a:cubicBezTo>
                  <a:pt x="143629" y="5226223"/>
                  <a:pt x="148113" y="5192743"/>
                  <a:pt x="158141" y="5143920"/>
                </a:cubicBezTo>
                <a:cubicBezTo>
                  <a:pt x="170128" y="5118849"/>
                  <a:pt x="159838" y="5102006"/>
                  <a:pt x="174950" y="5088188"/>
                </a:cubicBezTo>
                <a:cubicBezTo>
                  <a:pt x="197620" y="5107654"/>
                  <a:pt x="181875" y="4983257"/>
                  <a:pt x="203603" y="5010764"/>
                </a:cubicBezTo>
                <a:lnTo>
                  <a:pt x="258582" y="4919969"/>
                </a:lnTo>
                <a:cubicBezTo>
                  <a:pt x="238838" y="4883087"/>
                  <a:pt x="271098" y="4853332"/>
                  <a:pt x="287910" y="4849612"/>
                </a:cubicBezTo>
                <a:cubicBezTo>
                  <a:pt x="294156" y="4811643"/>
                  <a:pt x="286101" y="4834074"/>
                  <a:pt x="305439" y="4799017"/>
                </a:cubicBezTo>
                <a:cubicBezTo>
                  <a:pt x="322572" y="4758926"/>
                  <a:pt x="352642" y="4705848"/>
                  <a:pt x="373456" y="4667754"/>
                </a:cubicBezTo>
                <a:cubicBezTo>
                  <a:pt x="384080" y="4649919"/>
                  <a:pt x="401158" y="4670663"/>
                  <a:pt x="407944" y="4574050"/>
                </a:cubicBezTo>
                <a:cubicBezTo>
                  <a:pt x="408098" y="4548109"/>
                  <a:pt x="427782" y="4503327"/>
                  <a:pt x="425133" y="4462469"/>
                </a:cubicBezTo>
                <a:lnTo>
                  <a:pt x="433890" y="4364681"/>
                </a:lnTo>
                <a:cubicBezTo>
                  <a:pt x="430018" y="4339230"/>
                  <a:pt x="435361" y="4287915"/>
                  <a:pt x="440691" y="4222147"/>
                </a:cubicBezTo>
                <a:cubicBezTo>
                  <a:pt x="451463" y="4164562"/>
                  <a:pt x="497377" y="4067298"/>
                  <a:pt x="503057" y="3977136"/>
                </a:cubicBezTo>
                <a:cubicBezTo>
                  <a:pt x="519229" y="3939837"/>
                  <a:pt x="472839" y="3875689"/>
                  <a:pt x="507582" y="3776020"/>
                </a:cubicBezTo>
                <a:cubicBezTo>
                  <a:pt x="497716" y="3757477"/>
                  <a:pt x="518006" y="3707185"/>
                  <a:pt x="521577" y="3692206"/>
                </a:cubicBezTo>
                <a:cubicBezTo>
                  <a:pt x="525148" y="3677227"/>
                  <a:pt x="526352" y="3687655"/>
                  <a:pt x="529009" y="3686147"/>
                </a:cubicBezTo>
                <a:cubicBezTo>
                  <a:pt x="531848" y="3650325"/>
                  <a:pt x="545504" y="3563351"/>
                  <a:pt x="551870" y="3514534"/>
                </a:cubicBezTo>
                <a:cubicBezTo>
                  <a:pt x="561331" y="3487751"/>
                  <a:pt x="581973" y="3426419"/>
                  <a:pt x="567205" y="3393248"/>
                </a:cubicBezTo>
                <a:cubicBezTo>
                  <a:pt x="585208" y="3400657"/>
                  <a:pt x="563566" y="3353906"/>
                  <a:pt x="579630" y="3344723"/>
                </a:cubicBezTo>
                <a:cubicBezTo>
                  <a:pt x="592861" y="3339338"/>
                  <a:pt x="589379" y="3323900"/>
                  <a:pt x="592672" y="3310978"/>
                </a:cubicBezTo>
                <a:cubicBezTo>
                  <a:pt x="605351" y="3299735"/>
                  <a:pt x="594296" y="3237176"/>
                  <a:pt x="589270" y="3216655"/>
                </a:cubicBezTo>
                <a:cubicBezTo>
                  <a:pt x="566909" y="3160431"/>
                  <a:pt x="626099" y="3142203"/>
                  <a:pt x="609663" y="3096973"/>
                </a:cubicBezTo>
                <a:cubicBezTo>
                  <a:pt x="609191" y="3084373"/>
                  <a:pt x="615889" y="3033331"/>
                  <a:pt x="618886" y="3023628"/>
                </a:cubicBezTo>
                <a:lnTo>
                  <a:pt x="630425" y="2998646"/>
                </a:lnTo>
                <a:lnTo>
                  <a:pt x="640017" y="2995914"/>
                </a:lnTo>
                <a:lnTo>
                  <a:pt x="643600" y="2978244"/>
                </a:lnTo>
                <a:lnTo>
                  <a:pt x="659520" y="2950805"/>
                </a:lnTo>
                <a:cubicBezTo>
                  <a:pt x="620152" y="2937671"/>
                  <a:pt x="687598" y="2860550"/>
                  <a:pt x="650890" y="2864933"/>
                </a:cubicBezTo>
                <a:cubicBezTo>
                  <a:pt x="663707" y="2817056"/>
                  <a:pt x="662078" y="2779813"/>
                  <a:pt x="640210" y="2741864"/>
                </a:cubicBezTo>
                <a:cubicBezTo>
                  <a:pt x="634452" y="2649732"/>
                  <a:pt x="665268" y="2597914"/>
                  <a:pt x="639387" y="2510931"/>
                </a:cubicBezTo>
                <a:cubicBezTo>
                  <a:pt x="645574" y="2407642"/>
                  <a:pt x="671719" y="2317589"/>
                  <a:pt x="680438" y="2227415"/>
                </a:cubicBezTo>
                <a:cubicBezTo>
                  <a:pt x="664175" y="2189847"/>
                  <a:pt x="704423" y="2141655"/>
                  <a:pt x="688135" y="2054289"/>
                </a:cubicBezTo>
                <a:cubicBezTo>
                  <a:pt x="683239" y="2048201"/>
                  <a:pt x="684029" y="1979567"/>
                  <a:pt x="681480" y="1972202"/>
                </a:cubicBezTo>
                <a:lnTo>
                  <a:pt x="686247" y="1917474"/>
                </a:lnTo>
                <a:lnTo>
                  <a:pt x="679783" y="1862721"/>
                </a:lnTo>
                <a:cubicBezTo>
                  <a:pt x="683677" y="1851209"/>
                  <a:pt x="688980" y="1824057"/>
                  <a:pt x="686639" y="1818227"/>
                </a:cubicBezTo>
                <a:lnTo>
                  <a:pt x="658235" y="1742488"/>
                </a:lnTo>
                <a:cubicBezTo>
                  <a:pt x="645662" y="1715201"/>
                  <a:pt x="661423" y="1719638"/>
                  <a:pt x="636990" y="1638389"/>
                </a:cubicBezTo>
                <a:cubicBezTo>
                  <a:pt x="626351" y="1601441"/>
                  <a:pt x="629414" y="1617134"/>
                  <a:pt x="602059" y="1570807"/>
                </a:cubicBezTo>
                <a:lnTo>
                  <a:pt x="570903" y="1513173"/>
                </a:lnTo>
                <a:cubicBezTo>
                  <a:pt x="570781" y="1503175"/>
                  <a:pt x="550561" y="1468055"/>
                  <a:pt x="550438" y="1458058"/>
                </a:cubicBezTo>
                <a:cubicBezTo>
                  <a:pt x="556848" y="1428101"/>
                  <a:pt x="546263" y="1422712"/>
                  <a:pt x="531416" y="1385478"/>
                </a:cubicBezTo>
                <a:cubicBezTo>
                  <a:pt x="527790" y="1370753"/>
                  <a:pt x="490725" y="1304050"/>
                  <a:pt x="501981" y="1265452"/>
                </a:cubicBezTo>
                <a:cubicBezTo>
                  <a:pt x="501825" y="1234781"/>
                  <a:pt x="490462" y="1187660"/>
                  <a:pt x="487370" y="1141743"/>
                </a:cubicBezTo>
                <a:cubicBezTo>
                  <a:pt x="484278" y="1095826"/>
                  <a:pt x="483852" y="1028118"/>
                  <a:pt x="483427" y="989948"/>
                </a:cubicBezTo>
                <a:cubicBezTo>
                  <a:pt x="483001" y="951779"/>
                  <a:pt x="494678" y="945984"/>
                  <a:pt x="484820" y="912725"/>
                </a:cubicBezTo>
                <a:cubicBezTo>
                  <a:pt x="467566" y="854951"/>
                  <a:pt x="510777" y="860797"/>
                  <a:pt x="475093" y="812798"/>
                </a:cubicBezTo>
                <a:cubicBezTo>
                  <a:pt x="461960" y="787034"/>
                  <a:pt x="498505" y="551948"/>
                  <a:pt x="461972" y="450605"/>
                </a:cubicBezTo>
                <a:cubicBezTo>
                  <a:pt x="470167" y="357604"/>
                  <a:pt x="458694" y="431306"/>
                  <a:pt x="465015" y="372906"/>
                </a:cubicBezTo>
                <a:cubicBezTo>
                  <a:pt x="503427" y="364177"/>
                  <a:pt x="489736" y="290341"/>
                  <a:pt x="490377" y="246134"/>
                </a:cubicBezTo>
                <a:cubicBezTo>
                  <a:pt x="491019" y="201927"/>
                  <a:pt x="449725" y="138160"/>
                  <a:pt x="468864" y="107666"/>
                </a:cubicBezTo>
                <a:cubicBezTo>
                  <a:pt x="468282" y="89794"/>
                  <a:pt x="477749" y="76947"/>
                  <a:pt x="477167" y="59075"/>
                </a:cubicBezTo>
                <a:lnTo>
                  <a:pt x="472992" y="1456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208228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D13CC36-B950-4F02-9BAF-9A7EB267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BDED99-B35B-4FEE-A274-8E8DB6FEE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024730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22B9FA2-694D-1A3E-4532-EF8820968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6967181" cy="1216024"/>
          </a:xfrm>
        </p:spPr>
        <p:txBody>
          <a:bodyPr>
            <a:normAutofit/>
          </a:bodyPr>
          <a:lstStyle/>
          <a:p>
            <a:r>
              <a:rPr lang="en-US" altLang="zh-TW" b="1" cap="none" dirty="0"/>
              <a:t>http:/localhost:9200</a:t>
            </a:r>
            <a:endParaRPr lang="zh-TW" altLang="en-US" b="1" cap="none" dirty="0"/>
          </a:p>
        </p:txBody>
      </p:sp>
      <p:pic>
        <p:nvPicPr>
          <p:cNvPr id="6" name="內容版面配置區 5" descr="一張含有 文字, 螢幕擷取畫面, 軟體, 電腦圖示 的圖片&#10;&#10;自動產生的描述">
            <a:extLst>
              <a:ext uri="{FF2B5EF4-FFF2-40B4-BE49-F238E27FC236}">
                <a16:creationId xmlns:a16="http://schemas.microsoft.com/office/drawing/2014/main" id="{05A3D01A-2207-4CC5-4523-8CD6335864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576" y="2147888"/>
            <a:ext cx="6010235" cy="4106862"/>
          </a:xfrm>
        </p:spPr>
      </p:pic>
      <p:pic>
        <p:nvPicPr>
          <p:cNvPr id="4" name="Picture 3" descr="三角形抽象背景">
            <a:extLst>
              <a:ext uri="{FF2B5EF4-FFF2-40B4-BE49-F238E27FC236}">
                <a16:creationId xmlns:a16="http://schemas.microsoft.com/office/drawing/2014/main" id="{9F190735-BE1F-03A6-797B-4803716C8E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012" r="34925" b="-1"/>
          <a:stretch/>
        </p:blipFill>
        <p:spPr>
          <a:xfrm>
            <a:off x="7968222" y="2"/>
            <a:ext cx="4223778" cy="6865951"/>
          </a:xfrm>
          <a:custGeom>
            <a:avLst/>
            <a:gdLst/>
            <a:ahLst/>
            <a:cxnLst/>
            <a:rect l="l" t="t" r="r" b="b"/>
            <a:pathLst>
              <a:path w="4223778" h="6865951">
                <a:moveTo>
                  <a:pt x="478794" y="0"/>
                </a:moveTo>
                <a:lnTo>
                  <a:pt x="4223778" y="0"/>
                </a:lnTo>
                <a:lnTo>
                  <a:pt x="4223778" y="6865951"/>
                </a:lnTo>
                <a:lnTo>
                  <a:pt x="52221" y="6865951"/>
                </a:lnTo>
                <a:lnTo>
                  <a:pt x="49989" y="6844695"/>
                </a:lnTo>
                <a:cubicBezTo>
                  <a:pt x="46440" y="6810509"/>
                  <a:pt x="42891" y="6776323"/>
                  <a:pt x="41304" y="6765443"/>
                </a:cubicBezTo>
                <a:cubicBezTo>
                  <a:pt x="35681" y="6732842"/>
                  <a:pt x="13533" y="6716945"/>
                  <a:pt x="11182" y="6694817"/>
                </a:cubicBezTo>
                <a:cubicBezTo>
                  <a:pt x="16764" y="6697663"/>
                  <a:pt x="14835" y="6635151"/>
                  <a:pt x="10913" y="6627127"/>
                </a:cubicBezTo>
                <a:cubicBezTo>
                  <a:pt x="19564" y="6579282"/>
                  <a:pt x="-12861" y="6585665"/>
                  <a:pt x="5999" y="6527525"/>
                </a:cubicBezTo>
                <a:cubicBezTo>
                  <a:pt x="12287" y="6468687"/>
                  <a:pt x="19003" y="6409739"/>
                  <a:pt x="7685" y="6346547"/>
                </a:cubicBezTo>
                <a:cubicBezTo>
                  <a:pt x="31149" y="6240430"/>
                  <a:pt x="5895" y="6134229"/>
                  <a:pt x="12535" y="6084924"/>
                </a:cubicBezTo>
                <a:cubicBezTo>
                  <a:pt x="14696" y="6024961"/>
                  <a:pt x="53867" y="6020785"/>
                  <a:pt x="45320" y="5989742"/>
                </a:cubicBezTo>
                <a:cubicBezTo>
                  <a:pt x="41264" y="5940899"/>
                  <a:pt x="43258" y="5932095"/>
                  <a:pt x="40418" y="5889597"/>
                </a:cubicBezTo>
                <a:cubicBezTo>
                  <a:pt x="20860" y="5848611"/>
                  <a:pt x="51187" y="5792775"/>
                  <a:pt x="49796" y="5755774"/>
                </a:cubicBezTo>
                <a:cubicBezTo>
                  <a:pt x="43522" y="5734342"/>
                  <a:pt x="37368" y="5692606"/>
                  <a:pt x="49956" y="5684909"/>
                </a:cubicBezTo>
                <a:cubicBezTo>
                  <a:pt x="52825" y="5660429"/>
                  <a:pt x="62553" y="5623499"/>
                  <a:pt x="67011" y="5608897"/>
                </a:cubicBezTo>
                <a:lnTo>
                  <a:pt x="76701" y="5597290"/>
                </a:lnTo>
                <a:cubicBezTo>
                  <a:pt x="87717" y="5587442"/>
                  <a:pt x="82431" y="5550877"/>
                  <a:pt x="89120" y="5529641"/>
                </a:cubicBezTo>
                <a:cubicBezTo>
                  <a:pt x="69291" y="5496375"/>
                  <a:pt x="118554" y="5526326"/>
                  <a:pt x="94330" y="5470852"/>
                </a:cubicBezTo>
                <a:cubicBezTo>
                  <a:pt x="95483" y="5449506"/>
                  <a:pt x="114690" y="5429653"/>
                  <a:pt x="116139" y="5390946"/>
                </a:cubicBezTo>
                <a:cubicBezTo>
                  <a:pt x="127589" y="5337323"/>
                  <a:pt x="132794" y="5338384"/>
                  <a:pt x="135560" y="5284344"/>
                </a:cubicBezTo>
                <a:cubicBezTo>
                  <a:pt x="143629" y="5226223"/>
                  <a:pt x="148113" y="5192743"/>
                  <a:pt x="158141" y="5143920"/>
                </a:cubicBezTo>
                <a:cubicBezTo>
                  <a:pt x="170128" y="5118849"/>
                  <a:pt x="159838" y="5102006"/>
                  <a:pt x="174950" y="5088188"/>
                </a:cubicBezTo>
                <a:cubicBezTo>
                  <a:pt x="197620" y="5107654"/>
                  <a:pt x="181875" y="4983257"/>
                  <a:pt x="203603" y="5010764"/>
                </a:cubicBezTo>
                <a:lnTo>
                  <a:pt x="258582" y="4919969"/>
                </a:lnTo>
                <a:cubicBezTo>
                  <a:pt x="238838" y="4883087"/>
                  <a:pt x="271098" y="4853332"/>
                  <a:pt x="287910" y="4849612"/>
                </a:cubicBezTo>
                <a:cubicBezTo>
                  <a:pt x="294156" y="4811643"/>
                  <a:pt x="286101" y="4834074"/>
                  <a:pt x="305439" y="4799017"/>
                </a:cubicBezTo>
                <a:cubicBezTo>
                  <a:pt x="322572" y="4758926"/>
                  <a:pt x="352642" y="4705848"/>
                  <a:pt x="373456" y="4667754"/>
                </a:cubicBezTo>
                <a:cubicBezTo>
                  <a:pt x="384080" y="4649919"/>
                  <a:pt x="401158" y="4670663"/>
                  <a:pt x="407944" y="4574050"/>
                </a:cubicBezTo>
                <a:cubicBezTo>
                  <a:pt x="408098" y="4548109"/>
                  <a:pt x="427782" y="4503327"/>
                  <a:pt x="425133" y="4462469"/>
                </a:cubicBezTo>
                <a:lnTo>
                  <a:pt x="433890" y="4364681"/>
                </a:lnTo>
                <a:cubicBezTo>
                  <a:pt x="430018" y="4339230"/>
                  <a:pt x="435361" y="4287915"/>
                  <a:pt x="440691" y="4222147"/>
                </a:cubicBezTo>
                <a:cubicBezTo>
                  <a:pt x="451463" y="4164562"/>
                  <a:pt x="497377" y="4067298"/>
                  <a:pt x="503057" y="3977136"/>
                </a:cubicBezTo>
                <a:cubicBezTo>
                  <a:pt x="519229" y="3939837"/>
                  <a:pt x="472839" y="3875689"/>
                  <a:pt x="507582" y="3776020"/>
                </a:cubicBezTo>
                <a:cubicBezTo>
                  <a:pt x="497716" y="3757477"/>
                  <a:pt x="518006" y="3707185"/>
                  <a:pt x="521577" y="3692206"/>
                </a:cubicBezTo>
                <a:cubicBezTo>
                  <a:pt x="525148" y="3677227"/>
                  <a:pt x="526352" y="3687655"/>
                  <a:pt x="529009" y="3686147"/>
                </a:cubicBezTo>
                <a:cubicBezTo>
                  <a:pt x="531848" y="3650325"/>
                  <a:pt x="545504" y="3563351"/>
                  <a:pt x="551870" y="3514534"/>
                </a:cubicBezTo>
                <a:cubicBezTo>
                  <a:pt x="561331" y="3487751"/>
                  <a:pt x="581973" y="3426419"/>
                  <a:pt x="567205" y="3393248"/>
                </a:cubicBezTo>
                <a:cubicBezTo>
                  <a:pt x="585208" y="3400657"/>
                  <a:pt x="563566" y="3353906"/>
                  <a:pt x="579630" y="3344723"/>
                </a:cubicBezTo>
                <a:cubicBezTo>
                  <a:pt x="592861" y="3339338"/>
                  <a:pt x="589379" y="3323900"/>
                  <a:pt x="592672" y="3310978"/>
                </a:cubicBezTo>
                <a:cubicBezTo>
                  <a:pt x="605351" y="3299735"/>
                  <a:pt x="594296" y="3237176"/>
                  <a:pt x="589270" y="3216655"/>
                </a:cubicBezTo>
                <a:cubicBezTo>
                  <a:pt x="566909" y="3160431"/>
                  <a:pt x="626099" y="3142203"/>
                  <a:pt x="609663" y="3096973"/>
                </a:cubicBezTo>
                <a:cubicBezTo>
                  <a:pt x="609191" y="3084373"/>
                  <a:pt x="615889" y="3033331"/>
                  <a:pt x="618886" y="3023628"/>
                </a:cubicBezTo>
                <a:lnTo>
                  <a:pt x="630425" y="2998646"/>
                </a:lnTo>
                <a:lnTo>
                  <a:pt x="640017" y="2995914"/>
                </a:lnTo>
                <a:lnTo>
                  <a:pt x="643600" y="2978244"/>
                </a:lnTo>
                <a:lnTo>
                  <a:pt x="659520" y="2950805"/>
                </a:lnTo>
                <a:cubicBezTo>
                  <a:pt x="620152" y="2937671"/>
                  <a:pt x="687598" y="2860550"/>
                  <a:pt x="650890" y="2864933"/>
                </a:cubicBezTo>
                <a:cubicBezTo>
                  <a:pt x="663707" y="2817056"/>
                  <a:pt x="662078" y="2779813"/>
                  <a:pt x="640210" y="2741864"/>
                </a:cubicBezTo>
                <a:cubicBezTo>
                  <a:pt x="634452" y="2649732"/>
                  <a:pt x="665268" y="2597914"/>
                  <a:pt x="639387" y="2510931"/>
                </a:cubicBezTo>
                <a:cubicBezTo>
                  <a:pt x="645574" y="2407642"/>
                  <a:pt x="671719" y="2317589"/>
                  <a:pt x="680438" y="2227415"/>
                </a:cubicBezTo>
                <a:cubicBezTo>
                  <a:pt x="664175" y="2189847"/>
                  <a:pt x="704423" y="2141655"/>
                  <a:pt x="688135" y="2054289"/>
                </a:cubicBezTo>
                <a:cubicBezTo>
                  <a:pt x="683239" y="2048201"/>
                  <a:pt x="684029" y="1979567"/>
                  <a:pt x="681480" y="1972202"/>
                </a:cubicBezTo>
                <a:lnTo>
                  <a:pt x="686247" y="1917474"/>
                </a:lnTo>
                <a:lnTo>
                  <a:pt x="679783" y="1862721"/>
                </a:lnTo>
                <a:cubicBezTo>
                  <a:pt x="683677" y="1851209"/>
                  <a:pt x="688980" y="1824057"/>
                  <a:pt x="686639" y="1818227"/>
                </a:cubicBezTo>
                <a:lnTo>
                  <a:pt x="658235" y="1742488"/>
                </a:lnTo>
                <a:cubicBezTo>
                  <a:pt x="645662" y="1715201"/>
                  <a:pt x="661423" y="1719638"/>
                  <a:pt x="636990" y="1638389"/>
                </a:cubicBezTo>
                <a:cubicBezTo>
                  <a:pt x="626351" y="1601441"/>
                  <a:pt x="629414" y="1617134"/>
                  <a:pt x="602059" y="1570807"/>
                </a:cubicBezTo>
                <a:lnTo>
                  <a:pt x="570903" y="1513173"/>
                </a:lnTo>
                <a:cubicBezTo>
                  <a:pt x="570781" y="1503175"/>
                  <a:pt x="550561" y="1468055"/>
                  <a:pt x="550438" y="1458058"/>
                </a:cubicBezTo>
                <a:cubicBezTo>
                  <a:pt x="556848" y="1428101"/>
                  <a:pt x="546263" y="1422712"/>
                  <a:pt x="531416" y="1385478"/>
                </a:cubicBezTo>
                <a:cubicBezTo>
                  <a:pt x="527790" y="1370753"/>
                  <a:pt x="490725" y="1304050"/>
                  <a:pt x="501981" y="1265452"/>
                </a:cubicBezTo>
                <a:cubicBezTo>
                  <a:pt x="501825" y="1234781"/>
                  <a:pt x="490462" y="1187660"/>
                  <a:pt x="487370" y="1141743"/>
                </a:cubicBezTo>
                <a:cubicBezTo>
                  <a:pt x="484278" y="1095826"/>
                  <a:pt x="483852" y="1028118"/>
                  <a:pt x="483427" y="989948"/>
                </a:cubicBezTo>
                <a:cubicBezTo>
                  <a:pt x="483001" y="951779"/>
                  <a:pt x="494678" y="945984"/>
                  <a:pt x="484820" y="912725"/>
                </a:cubicBezTo>
                <a:cubicBezTo>
                  <a:pt x="467566" y="854951"/>
                  <a:pt x="510777" y="860797"/>
                  <a:pt x="475093" y="812798"/>
                </a:cubicBezTo>
                <a:cubicBezTo>
                  <a:pt x="461960" y="787034"/>
                  <a:pt x="498505" y="551948"/>
                  <a:pt x="461972" y="450605"/>
                </a:cubicBezTo>
                <a:cubicBezTo>
                  <a:pt x="470167" y="357604"/>
                  <a:pt x="458694" y="431306"/>
                  <a:pt x="465015" y="372906"/>
                </a:cubicBezTo>
                <a:cubicBezTo>
                  <a:pt x="503427" y="364177"/>
                  <a:pt x="489736" y="290341"/>
                  <a:pt x="490377" y="246134"/>
                </a:cubicBezTo>
                <a:cubicBezTo>
                  <a:pt x="491019" y="201927"/>
                  <a:pt x="449725" y="138160"/>
                  <a:pt x="468864" y="107666"/>
                </a:cubicBezTo>
                <a:cubicBezTo>
                  <a:pt x="468282" y="89794"/>
                  <a:pt x="477749" y="76947"/>
                  <a:pt x="477167" y="59075"/>
                </a:cubicBezTo>
                <a:lnTo>
                  <a:pt x="472992" y="1456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31756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D13CC36-B950-4F02-9BAF-9A7EB267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BDED99-B35B-4FEE-A274-8E8DB6FEE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024730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22B9FA2-694D-1A3E-4532-EF8820968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6967181" cy="1216024"/>
          </a:xfrm>
        </p:spPr>
        <p:txBody>
          <a:bodyPr>
            <a:normAutofit/>
          </a:bodyPr>
          <a:lstStyle/>
          <a:p>
            <a:r>
              <a:rPr lang="zh-TW" altLang="en-US" b="1" dirty="0"/>
              <a:t>安裝</a:t>
            </a:r>
          </a:p>
        </p:txBody>
      </p:sp>
      <p:pic>
        <p:nvPicPr>
          <p:cNvPr id="6" name="內容版面配置區 5" descr="一張含有 螢幕擷取畫面, 文字, 軟體, 作業系統 的圖片&#10;&#10;自動產生的描述">
            <a:extLst>
              <a:ext uri="{FF2B5EF4-FFF2-40B4-BE49-F238E27FC236}">
                <a16:creationId xmlns:a16="http://schemas.microsoft.com/office/drawing/2014/main" id="{7CC10FA2-57AB-2F62-29E6-757F846AA3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787" y="2147888"/>
            <a:ext cx="6907814" cy="4106862"/>
          </a:xfrm>
        </p:spPr>
      </p:pic>
      <p:pic>
        <p:nvPicPr>
          <p:cNvPr id="4" name="Picture 3" descr="三角形抽象背景">
            <a:extLst>
              <a:ext uri="{FF2B5EF4-FFF2-40B4-BE49-F238E27FC236}">
                <a16:creationId xmlns:a16="http://schemas.microsoft.com/office/drawing/2014/main" id="{9F190735-BE1F-03A6-797B-4803716C8E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012" r="34925" b="-1"/>
          <a:stretch/>
        </p:blipFill>
        <p:spPr>
          <a:xfrm>
            <a:off x="7968222" y="2"/>
            <a:ext cx="4223778" cy="6865951"/>
          </a:xfrm>
          <a:custGeom>
            <a:avLst/>
            <a:gdLst/>
            <a:ahLst/>
            <a:cxnLst/>
            <a:rect l="l" t="t" r="r" b="b"/>
            <a:pathLst>
              <a:path w="4223778" h="6865951">
                <a:moveTo>
                  <a:pt x="478794" y="0"/>
                </a:moveTo>
                <a:lnTo>
                  <a:pt x="4223778" y="0"/>
                </a:lnTo>
                <a:lnTo>
                  <a:pt x="4223778" y="6865951"/>
                </a:lnTo>
                <a:lnTo>
                  <a:pt x="52221" y="6865951"/>
                </a:lnTo>
                <a:lnTo>
                  <a:pt x="49989" y="6844695"/>
                </a:lnTo>
                <a:cubicBezTo>
                  <a:pt x="46440" y="6810509"/>
                  <a:pt x="42891" y="6776323"/>
                  <a:pt x="41304" y="6765443"/>
                </a:cubicBezTo>
                <a:cubicBezTo>
                  <a:pt x="35681" y="6732842"/>
                  <a:pt x="13533" y="6716945"/>
                  <a:pt x="11182" y="6694817"/>
                </a:cubicBezTo>
                <a:cubicBezTo>
                  <a:pt x="16764" y="6697663"/>
                  <a:pt x="14835" y="6635151"/>
                  <a:pt x="10913" y="6627127"/>
                </a:cubicBezTo>
                <a:cubicBezTo>
                  <a:pt x="19564" y="6579282"/>
                  <a:pt x="-12861" y="6585665"/>
                  <a:pt x="5999" y="6527525"/>
                </a:cubicBezTo>
                <a:cubicBezTo>
                  <a:pt x="12287" y="6468687"/>
                  <a:pt x="19003" y="6409739"/>
                  <a:pt x="7685" y="6346547"/>
                </a:cubicBezTo>
                <a:cubicBezTo>
                  <a:pt x="31149" y="6240430"/>
                  <a:pt x="5895" y="6134229"/>
                  <a:pt x="12535" y="6084924"/>
                </a:cubicBezTo>
                <a:cubicBezTo>
                  <a:pt x="14696" y="6024961"/>
                  <a:pt x="53867" y="6020785"/>
                  <a:pt x="45320" y="5989742"/>
                </a:cubicBezTo>
                <a:cubicBezTo>
                  <a:pt x="41264" y="5940899"/>
                  <a:pt x="43258" y="5932095"/>
                  <a:pt x="40418" y="5889597"/>
                </a:cubicBezTo>
                <a:cubicBezTo>
                  <a:pt x="20860" y="5848611"/>
                  <a:pt x="51187" y="5792775"/>
                  <a:pt x="49796" y="5755774"/>
                </a:cubicBezTo>
                <a:cubicBezTo>
                  <a:pt x="43522" y="5734342"/>
                  <a:pt x="37368" y="5692606"/>
                  <a:pt x="49956" y="5684909"/>
                </a:cubicBezTo>
                <a:cubicBezTo>
                  <a:pt x="52825" y="5660429"/>
                  <a:pt x="62553" y="5623499"/>
                  <a:pt x="67011" y="5608897"/>
                </a:cubicBezTo>
                <a:lnTo>
                  <a:pt x="76701" y="5597290"/>
                </a:lnTo>
                <a:cubicBezTo>
                  <a:pt x="87717" y="5587442"/>
                  <a:pt x="82431" y="5550877"/>
                  <a:pt x="89120" y="5529641"/>
                </a:cubicBezTo>
                <a:cubicBezTo>
                  <a:pt x="69291" y="5496375"/>
                  <a:pt x="118554" y="5526326"/>
                  <a:pt x="94330" y="5470852"/>
                </a:cubicBezTo>
                <a:cubicBezTo>
                  <a:pt x="95483" y="5449506"/>
                  <a:pt x="114690" y="5429653"/>
                  <a:pt x="116139" y="5390946"/>
                </a:cubicBezTo>
                <a:cubicBezTo>
                  <a:pt x="127589" y="5337323"/>
                  <a:pt x="132794" y="5338384"/>
                  <a:pt x="135560" y="5284344"/>
                </a:cubicBezTo>
                <a:cubicBezTo>
                  <a:pt x="143629" y="5226223"/>
                  <a:pt x="148113" y="5192743"/>
                  <a:pt x="158141" y="5143920"/>
                </a:cubicBezTo>
                <a:cubicBezTo>
                  <a:pt x="170128" y="5118849"/>
                  <a:pt x="159838" y="5102006"/>
                  <a:pt x="174950" y="5088188"/>
                </a:cubicBezTo>
                <a:cubicBezTo>
                  <a:pt x="197620" y="5107654"/>
                  <a:pt x="181875" y="4983257"/>
                  <a:pt x="203603" y="5010764"/>
                </a:cubicBezTo>
                <a:lnTo>
                  <a:pt x="258582" y="4919969"/>
                </a:lnTo>
                <a:cubicBezTo>
                  <a:pt x="238838" y="4883087"/>
                  <a:pt x="271098" y="4853332"/>
                  <a:pt x="287910" y="4849612"/>
                </a:cubicBezTo>
                <a:cubicBezTo>
                  <a:pt x="294156" y="4811643"/>
                  <a:pt x="286101" y="4834074"/>
                  <a:pt x="305439" y="4799017"/>
                </a:cubicBezTo>
                <a:cubicBezTo>
                  <a:pt x="322572" y="4758926"/>
                  <a:pt x="352642" y="4705848"/>
                  <a:pt x="373456" y="4667754"/>
                </a:cubicBezTo>
                <a:cubicBezTo>
                  <a:pt x="384080" y="4649919"/>
                  <a:pt x="401158" y="4670663"/>
                  <a:pt x="407944" y="4574050"/>
                </a:cubicBezTo>
                <a:cubicBezTo>
                  <a:pt x="408098" y="4548109"/>
                  <a:pt x="427782" y="4503327"/>
                  <a:pt x="425133" y="4462469"/>
                </a:cubicBezTo>
                <a:lnTo>
                  <a:pt x="433890" y="4364681"/>
                </a:lnTo>
                <a:cubicBezTo>
                  <a:pt x="430018" y="4339230"/>
                  <a:pt x="435361" y="4287915"/>
                  <a:pt x="440691" y="4222147"/>
                </a:cubicBezTo>
                <a:cubicBezTo>
                  <a:pt x="451463" y="4164562"/>
                  <a:pt x="497377" y="4067298"/>
                  <a:pt x="503057" y="3977136"/>
                </a:cubicBezTo>
                <a:cubicBezTo>
                  <a:pt x="519229" y="3939837"/>
                  <a:pt x="472839" y="3875689"/>
                  <a:pt x="507582" y="3776020"/>
                </a:cubicBezTo>
                <a:cubicBezTo>
                  <a:pt x="497716" y="3757477"/>
                  <a:pt x="518006" y="3707185"/>
                  <a:pt x="521577" y="3692206"/>
                </a:cubicBezTo>
                <a:cubicBezTo>
                  <a:pt x="525148" y="3677227"/>
                  <a:pt x="526352" y="3687655"/>
                  <a:pt x="529009" y="3686147"/>
                </a:cubicBezTo>
                <a:cubicBezTo>
                  <a:pt x="531848" y="3650325"/>
                  <a:pt x="545504" y="3563351"/>
                  <a:pt x="551870" y="3514534"/>
                </a:cubicBezTo>
                <a:cubicBezTo>
                  <a:pt x="561331" y="3487751"/>
                  <a:pt x="581973" y="3426419"/>
                  <a:pt x="567205" y="3393248"/>
                </a:cubicBezTo>
                <a:cubicBezTo>
                  <a:pt x="585208" y="3400657"/>
                  <a:pt x="563566" y="3353906"/>
                  <a:pt x="579630" y="3344723"/>
                </a:cubicBezTo>
                <a:cubicBezTo>
                  <a:pt x="592861" y="3339338"/>
                  <a:pt x="589379" y="3323900"/>
                  <a:pt x="592672" y="3310978"/>
                </a:cubicBezTo>
                <a:cubicBezTo>
                  <a:pt x="605351" y="3299735"/>
                  <a:pt x="594296" y="3237176"/>
                  <a:pt x="589270" y="3216655"/>
                </a:cubicBezTo>
                <a:cubicBezTo>
                  <a:pt x="566909" y="3160431"/>
                  <a:pt x="626099" y="3142203"/>
                  <a:pt x="609663" y="3096973"/>
                </a:cubicBezTo>
                <a:cubicBezTo>
                  <a:pt x="609191" y="3084373"/>
                  <a:pt x="615889" y="3033331"/>
                  <a:pt x="618886" y="3023628"/>
                </a:cubicBezTo>
                <a:lnTo>
                  <a:pt x="630425" y="2998646"/>
                </a:lnTo>
                <a:lnTo>
                  <a:pt x="640017" y="2995914"/>
                </a:lnTo>
                <a:lnTo>
                  <a:pt x="643600" y="2978244"/>
                </a:lnTo>
                <a:lnTo>
                  <a:pt x="659520" y="2950805"/>
                </a:lnTo>
                <a:cubicBezTo>
                  <a:pt x="620152" y="2937671"/>
                  <a:pt x="687598" y="2860550"/>
                  <a:pt x="650890" y="2864933"/>
                </a:cubicBezTo>
                <a:cubicBezTo>
                  <a:pt x="663707" y="2817056"/>
                  <a:pt x="662078" y="2779813"/>
                  <a:pt x="640210" y="2741864"/>
                </a:cubicBezTo>
                <a:cubicBezTo>
                  <a:pt x="634452" y="2649732"/>
                  <a:pt x="665268" y="2597914"/>
                  <a:pt x="639387" y="2510931"/>
                </a:cubicBezTo>
                <a:cubicBezTo>
                  <a:pt x="645574" y="2407642"/>
                  <a:pt x="671719" y="2317589"/>
                  <a:pt x="680438" y="2227415"/>
                </a:cubicBezTo>
                <a:cubicBezTo>
                  <a:pt x="664175" y="2189847"/>
                  <a:pt x="704423" y="2141655"/>
                  <a:pt x="688135" y="2054289"/>
                </a:cubicBezTo>
                <a:cubicBezTo>
                  <a:pt x="683239" y="2048201"/>
                  <a:pt x="684029" y="1979567"/>
                  <a:pt x="681480" y="1972202"/>
                </a:cubicBezTo>
                <a:lnTo>
                  <a:pt x="686247" y="1917474"/>
                </a:lnTo>
                <a:lnTo>
                  <a:pt x="679783" y="1862721"/>
                </a:lnTo>
                <a:cubicBezTo>
                  <a:pt x="683677" y="1851209"/>
                  <a:pt x="688980" y="1824057"/>
                  <a:pt x="686639" y="1818227"/>
                </a:cubicBezTo>
                <a:lnTo>
                  <a:pt x="658235" y="1742488"/>
                </a:lnTo>
                <a:cubicBezTo>
                  <a:pt x="645662" y="1715201"/>
                  <a:pt x="661423" y="1719638"/>
                  <a:pt x="636990" y="1638389"/>
                </a:cubicBezTo>
                <a:cubicBezTo>
                  <a:pt x="626351" y="1601441"/>
                  <a:pt x="629414" y="1617134"/>
                  <a:pt x="602059" y="1570807"/>
                </a:cubicBezTo>
                <a:lnTo>
                  <a:pt x="570903" y="1513173"/>
                </a:lnTo>
                <a:cubicBezTo>
                  <a:pt x="570781" y="1503175"/>
                  <a:pt x="550561" y="1468055"/>
                  <a:pt x="550438" y="1458058"/>
                </a:cubicBezTo>
                <a:cubicBezTo>
                  <a:pt x="556848" y="1428101"/>
                  <a:pt x="546263" y="1422712"/>
                  <a:pt x="531416" y="1385478"/>
                </a:cubicBezTo>
                <a:cubicBezTo>
                  <a:pt x="527790" y="1370753"/>
                  <a:pt x="490725" y="1304050"/>
                  <a:pt x="501981" y="1265452"/>
                </a:cubicBezTo>
                <a:cubicBezTo>
                  <a:pt x="501825" y="1234781"/>
                  <a:pt x="490462" y="1187660"/>
                  <a:pt x="487370" y="1141743"/>
                </a:cubicBezTo>
                <a:cubicBezTo>
                  <a:pt x="484278" y="1095826"/>
                  <a:pt x="483852" y="1028118"/>
                  <a:pt x="483427" y="989948"/>
                </a:cubicBezTo>
                <a:cubicBezTo>
                  <a:pt x="483001" y="951779"/>
                  <a:pt x="494678" y="945984"/>
                  <a:pt x="484820" y="912725"/>
                </a:cubicBezTo>
                <a:cubicBezTo>
                  <a:pt x="467566" y="854951"/>
                  <a:pt x="510777" y="860797"/>
                  <a:pt x="475093" y="812798"/>
                </a:cubicBezTo>
                <a:cubicBezTo>
                  <a:pt x="461960" y="787034"/>
                  <a:pt x="498505" y="551948"/>
                  <a:pt x="461972" y="450605"/>
                </a:cubicBezTo>
                <a:cubicBezTo>
                  <a:pt x="470167" y="357604"/>
                  <a:pt x="458694" y="431306"/>
                  <a:pt x="465015" y="372906"/>
                </a:cubicBezTo>
                <a:cubicBezTo>
                  <a:pt x="503427" y="364177"/>
                  <a:pt x="489736" y="290341"/>
                  <a:pt x="490377" y="246134"/>
                </a:cubicBezTo>
                <a:cubicBezTo>
                  <a:pt x="491019" y="201927"/>
                  <a:pt x="449725" y="138160"/>
                  <a:pt x="468864" y="107666"/>
                </a:cubicBezTo>
                <a:cubicBezTo>
                  <a:pt x="468282" y="89794"/>
                  <a:pt x="477749" y="76947"/>
                  <a:pt x="477167" y="59075"/>
                </a:cubicBezTo>
                <a:lnTo>
                  <a:pt x="472992" y="1456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32077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D13CC36-B950-4F02-9BAF-9A7EB267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BDED99-B35B-4FEE-A274-8E8DB6FEE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024730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22B9FA2-694D-1A3E-4532-EF8820968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6967181" cy="1216024"/>
          </a:xfrm>
        </p:spPr>
        <p:txBody>
          <a:bodyPr>
            <a:normAutofit/>
          </a:bodyPr>
          <a:lstStyle/>
          <a:p>
            <a:r>
              <a:rPr lang="zh-TW" altLang="en-US" b="1" dirty="0"/>
              <a:t>安裝</a:t>
            </a:r>
          </a:p>
        </p:txBody>
      </p:sp>
      <p:pic>
        <p:nvPicPr>
          <p:cNvPr id="6" name="內容版面配置區 5" descr="一張含有 文字, 螢幕擷取畫面, 軟體, 數字 的圖片&#10;&#10;自動產生的描述">
            <a:extLst>
              <a:ext uri="{FF2B5EF4-FFF2-40B4-BE49-F238E27FC236}">
                <a16:creationId xmlns:a16="http://schemas.microsoft.com/office/drawing/2014/main" id="{127413F7-701A-64D9-6608-536FCBE377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550" y="2147888"/>
            <a:ext cx="5848288" cy="4106862"/>
          </a:xfrm>
        </p:spPr>
      </p:pic>
      <p:pic>
        <p:nvPicPr>
          <p:cNvPr id="4" name="Picture 3" descr="三角形抽象背景">
            <a:extLst>
              <a:ext uri="{FF2B5EF4-FFF2-40B4-BE49-F238E27FC236}">
                <a16:creationId xmlns:a16="http://schemas.microsoft.com/office/drawing/2014/main" id="{9F190735-BE1F-03A6-797B-4803716C8E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012" r="34925" b="-1"/>
          <a:stretch/>
        </p:blipFill>
        <p:spPr>
          <a:xfrm>
            <a:off x="7968222" y="2"/>
            <a:ext cx="4223778" cy="6865951"/>
          </a:xfrm>
          <a:custGeom>
            <a:avLst/>
            <a:gdLst/>
            <a:ahLst/>
            <a:cxnLst/>
            <a:rect l="l" t="t" r="r" b="b"/>
            <a:pathLst>
              <a:path w="4223778" h="6865951">
                <a:moveTo>
                  <a:pt x="478794" y="0"/>
                </a:moveTo>
                <a:lnTo>
                  <a:pt x="4223778" y="0"/>
                </a:lnTo>
                <a:lnTo>
                  <a:pt x="4223778" y="6865951"/>
                </a:lnTo>
                <a:lnTo>
                  <a:pt x="52221" y="6865951"/>
                </a:lnTo>
                <a:lnTo>
                  <a:pt x="49989" y="6844695"/>
                </a:lnTo>
                <a:cubicBezTo>
                  <a:pt x="46440" y="6810509"/>
                  <a:pt x="42891" y="6776323"/>
                  <a:pt x="41304" y="6765443"/>
                </a:cubicBezTo>
                <a:cubicBezTo>
                  <a:pt x="35681" y="6732842"/>
                  <a:pt x="13533" y="6716945"/>
                  <a:pt x="11182" y="6694817"/>
                </a:cubicBezTo>
                <a:cubicBezTo>
                  <a:pt x="16764" y="6697663"/>
                  <a:pt x="14835" y="6635151"/>
                  <a:pt x="10913" y="6627127"/>
                </a:cubicBezTo>
                <a:cubicBezTo>
                  <a:pt x="19564" y="6579282"/>
                  <a:pt x="-12861" y="6585665"/>
                  <a:pt x="5999" y="6527525"/>
                </a:cubicBezTo>
                <a:cubicBezTo>
                  <a:pt x="12287" y="6468687"/>
                  <a:pt x="19003" y="6409739"/>
                  <a:pt x="7685" y="6346547"/>
                </a:cubicBezTo>
                <a:cubicBezTo>
                  <a:pt x="31149" y="6240430"/>
                  <a:pt x="5895" y="6134229"/>
                  <a:pt x="12535" y="6084924"/>
                </a:cubicBezTo>
                <a:cubicBezTo>
                  <a:pt x="14696" y="6024961"/>
                  <a:pt x="53867" y="6020785"/>
                  <a:pt x="45320" y="5989742"/>
                </a:cubicBezTo>
                <a:cubicBezTo>
                  <a:pt x="41264" y="5940899"/>
                  <a:pt x="43258" y="5932095"/>
                  <a:pt x="40418" y="5889597"/>
                </a:cubicBezTo>
                <a:cubicBezTo>
                  <a:pt x="20860" y="5848611"/>
                  <a:pt x="51187" y="5792775"/>
                  <a:pt x="49796" y="5755774"/>
                </a:cubicBezTo>
                <a:cubicBezTo>
                  <a:pt x="43522" y="5734342"/>
                  <a:pt x="37368" y="5692606"/>
                  <a:pt x="49956" y="5684909"/>
                </a:cubicBezTo>
                <a:cubicBezTo>
                  <a:pt x="52825" y="5660429"/>
                  <a:pt x="62553" y="5623499"/>
                  <a:pt x="67011" y="5608897"/>
                </a:cubicBezTo>
                <a:lnTo>
                  <a:pt x="76701" y="5597290"/>
                </a:lnTo>
                <a:cubicBezTo>
                  <a:pt x="87717" y="5587442"/>
                  <a:pt x="82431" y="5550877"/>
                  <a:pt x="89120" y="5529641"/>
                </a:cubicBezTo>
                <a:cubicBezTo>
                  <a:pt x="69291" y="5496375"/>
                  <a:pt x="118554" y="5526326"/>
                  <a:pt x="94330" y="5470852"/>
                </a:cubicBezTo>
                <a:cubicBezTo>
                  <a:pt x="95483" y="5449506"/>
                  <a:pt x="114690" y="5429653"/>
                  <a:pt x="116139" y="5390946"/>
                </a:cubicBezTo>
                <a:cubicBezTo>
                  <a:pt x="127589" y="5337323"/>
                  <a:pt x="132794" y="5338384"/>
                  <a:pt x="135560" y="5284344"/>
                </a:cubicBezTo>
                <a:cubicBezTo>
                  <a:pt x="143629" y="5226223"/>
                  <a:pt x="148113" y="5192743"/>
                  <a:pt x="158141" y="5143920"/>
                </a:cubicBezTo>
                <a:cubicBezTo>
                  <a:pt x="170128" y="5118849"/>
                  <a:pt x="159838" y="5102006"/>
                  <a:pt x="174950" y="5088188"/>
                </a:cubicBezTo>
                <a:cubicBezTo>
                  <a:pt x="197620" y="5107654"/>
                  <a:pt x="181875" y="4983257"/>
                  <a:pt x="203603" y="5010764"/>
                </a:cubicBezTo>
                <a:lnTo>
                  <a:pt x="258582" y="4919969"/>
                </a:lnTo>
                <a:cubicBezTo>
                  <a:pt x="238838" y="4883087"/>
                  <a:pt x="271098" y="4853332"/>
                  <a:pt x="287910" y="4849612"/>
                </a:cubicBezTo>
                <a:cubicBezTo>
                  <a:pt x="294156" y="4811643"/>
                  <a:pt x="286101" y="4834074"/>
                  <a:pt x="305439" y="4799017"/>
                </a:cubicBezTo>
                <a:cubicBezTo>
                  <a:pt x="322572" y="4758926"/>
                  <a:pt x="352642" y="4705848"/>
                  <a:pt x="373456" y="4667754"/>
                </a:cubicBezTo>
                <a:cubicBezTo>
                  <a:pt x="384080" y="4649919"/>
                  <a:pt x="401158" y="4670663"/>
                  <a:pt x="407944" y="4574050"/>
                </a:cubicBezTo>
                <a:cubicBezTo>
                  <a:pt x="408098" y="4548109"/>
                  <a:pt x="427782" y="4503327"/>
                  <a:pt x="425133" y="4462469"/>
                </a:cubicBezTo>
                <a:lnTo>
                  <a:pt x="433890" y="4364681"/>
                </a:lnTo>
                <a:cubicBezTo>
                  <a:pt x="430018" y="4339230"/>
                  <a:pt x="435361" y="4287915"/>
                  <a:pt x="440691" y="4222147"/>
                </a:cubicBezTo>
                <a:cubicBezTo>
                  <a:pt x="451463" y="4164562"/>
                  <a:pt x="497377" y="4067298"/>
                  <a:pt x="503057" y="3977136"/>
                </a:cubicBezTo>
                <a:cubicBezTo>
                  <a:pt x="519229" y="3939837"/>
                  <a:pt x="472839" y="3875689"/>
                  <a:pt x="507582" y="3776020"/>
                </a:cubicBezTo>
                <a:cubicBezTo>
                  <a:pt x="497716" y="3757477"/>
                  <a:pt x="518006" y="3707185"/>
                  <a:pt x="521577" y="3692206"/>
                </a:cubicBezTo>
                <a:cubicBezTo>
                  <a:pt x="525148" y="3677227"/>
                  <a:pt x="526352" y="3687655"/>
                  <a:pt x="529009" y="3686147"/>
                </a:cubicBezTo>
                <a:cubicBezTo>
                  <a:pt x="531848" y="3650325"/>
                  <a:pt x="545504" y="3563351"/>
                  <a:pt x="551870" y="3514534"/>
                </a:cubicBezTo>
                <a:cubicBezTo>
                  <a:pt x="561331" y="3487751"/>
                  <a:pt x="581973" y="3426419"/>
                  <a:pt x="567205" y="3393248"/>
                </a:cubicBezTo>
                <a:cubicBezTo>
                  <a:pt x="585208" y="3400657"/>
                  <a:pt x="563566" y="3353906"/>
                  <a:pt x="579630" y="3344723"/>
                </a:cubicBezTo>
                <a:cubicBezTo>
                  <a:pt x="592861" y="3339338"/>
                  <a:pt x="589379" y="3323900"/>
                  <a:pt x="592672" y="3310978"/>
                </a:cubicBezTo>
                <a:cubicBezTo>
                  <a:pt x="605351" y="3299735"/>
                  <a:pt x="594296" y="3237176"/>
                  <a:pt x="589270" y="3216655"/>
                </a:cubicBezTo>
                <a:cubicBezTo>
                  <a:pt x="566909" y="3160431"/>
                  <a:pt x="626099" y="3142203"/>
                  <a:pt x="609663" y="3096973"/>
                </a:cubicBezTo>
                <a:cubicBezTo>
                  <a:pt x="609191" y="3084373"/>
                  <a:pt x="615889" y="3033331"/>
                  <a:pt x="618886" y="3023628"/>
                </a:cubicBezTo>
                <a:lnTo>
                  <a:pt x="630425" y="2998646"/>
                </a:lnTo>
                <a:lnTo>
                  <a:pt x="640017" y="2995914"/>
                </a:lnTo>
                <a:lnTo>
                  <a:pt x="643600" y="2978244"/>
                </a:lnTo>
                <a:lnTo>
                  <a:pt x="659520" y="2950805"/>
                </a:lnTo>
                <a:cubicBezTo>
                  <a:pt x="620152" y="2937671"/>
                  <a:pt x="687598" y="2860550"/>
                  <a:pt x="650890" y="2864933"/>
                </a:cubicBezTo>
                <a:cubicBezTo>
                  <a:pt x="663707" y="2817056"/>
                  <a:pt x="662078" y="2779813"/>
                  <a:pt x="640210" y="2741864"/>
                </a:cubicBezTo>
                <a:cubicBezTo>
                  <a:pt x="634452" y="2649732"/>
                  <a:pt x="665268" y="2597914"/>
                  <a:pt x="639387" y="2510931"/>
                </a:cubicBezTo>
                <a:cubicBezTo>
                  <a:pt x="645574" y="2407642"/>
                  <a:pt x="671719" y="2317589"/>
                  <a:pt x="680438" y="2227415"/>
                </a:cubicBezTo>
                <a:cubicBezTo>
                  <a:pt x="664175" y="2189847"/>
                  <a:pt x="704423" y="2141655"/>
                  <a:pt x="688135" y="2054289"/>
                </a:cubicBezTo>
                <a:cubicBezTo>
                  <a:pt x="683239" y="2048201"/>
                  <a:pt x="684029" y="1979567"/>
                  <a:pt x="681480" y="1972202"/>
                </a:cubicBezTo>
                <a:lnTo>
                  <a:pt x="686247" y="1917474"/>
                </a:lnTo>
                <a:lnTo>
                  <a:pt x="679783" y="1862721"/>
                </a:lnTo>
                <a:cubicBezTo>
                  <a:pt x="683677" y="1851209"/>
                  <a:pt x="688980" y="1824057"/>
                  <a:pt x="686639" y="1818227"/>
                </a:cubicBezTo>
                <a:lnTo>
                  <a:pt x="658235" y="1742488"/>
                </a:lnTo>
                <a:cubicBezTo>
                  <a:pt x="645662" y="1715201"/>
                  <a:pt x="661423" y="1719638"/>
                  <a:pt x="636990" y="1638389"/>
                </a:cubicBezTo>
                <a:cubicBezTo>
                  <a:pt x="626351" y="1601441"/>
                  <a:pt x="629414" y="1617134"/>
                  <a:pt x="602059" y="1570807"/>
                </a:cubicBezTo>
                <a:lnTo>
                  <a:pt x="570903" y="1513173"/>
                </a:lnTo>
                <a:cubicBezTo>
                  <a:pt x="570781" y="1503175"/>
                  <a:pt x="550561" y="1468055"/>
                  <a:pt x="550438" y="1458058"/>
                </a:cubicBezTo>
                <a:cubicBezTo>
                  <a:pt x="556848" y="1428101"/>
                  <a:pt x="546263" y="1422712"/>
                  <a:pt x="531416" y="1385478"/>
                </a:cubicBezTo>
                <a:cubicBezTo>
                  <a:pt x="527790" y="1370753"/>
                  <a:pt x="490725" y="1304050"/>
                  <a:pt x="501981" y="1265452"/>
                </a:cubicBezTo>
                <a:cubicBezTo>
                  <a:pt x="501825" y="1234781"/>
                  <a:pt x="490462" y="1187660"/>
                  <a:pt x="487370" y="1141743"/>
                </a:cubicBezTo>
                <a:cubicBezTo>
                  <a:pt x="484278" y="1095826"/>
                  <a:pt x="483852" y="1028118"/>
                  <a:pt x="483427" y="989948"/>
                </a:cubicBezTo>
                <a:cubicBezTo>
                  <a:pt x="483001" y="951779"/>
                  <a:pt x="494678" y="945984"/>
                  <a:pt x="484820" y="912725"/>
                </a:cubicBezTo>
                <a:cubicBezTo>
                  <a:pt x="467566" y="854951"/>
                  <a:pt x="510777" y="860797"/>
                  <a:pt x="475093" y="812798"/>
                </a:cubicBezTo>
                <a:cubicBezTo>
                  <a:pt x="461960" y="787034"/>
                  <a:pt x="498505" y="551948"/>
                  <a:pt x="461972" y="450605"/>
                </a:cubicBezTo>
                <a:cubicBezTo>
                  <a:pt x="470167" y="357604"/>
                  <a:pt x="458694" y="431306"/>
                  <a:pt x="465015" y="372906"/>
                </a:cubicBezTo>
                <a:cubicBezTo>
                  <a:pt x="503427" y="364177"/>
                  <a:pt x="489736" y="290341"/>
                  <a:pt x="490377" y="246134"/>
                </a:cubicBezTo>
                <a:cubicBezTo>
                  <a:pt x="491019" y="201927"/>
                  <a:pt x="449725" y="138160"/>
                  <a:pt x="468864" y="107666"/>
                </a:cubicBezTo>
                <a:cubicBezTo>
                  <a:pt x="468282" y="89794"/>
                  <a:pt x="477749" y="76947"/>
                  <a:pt x="477167" y="59075"/>
                </a:cubicBezTo>
                <a:lnTo>
                  <a:pt x="472992" y="1456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25776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D13CC36-B950-4F02-9BAF-9A7EB267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BDED99-B35B-4FEE-A274-8E8DB6FEE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024730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22B9FA2-694D-1A3E-4532-EF8820968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6967181" cy="1216024"/>
          </a:xfrm>
        </p:spPr>
        <p:txBody>
          <a:bodyPr>
            <a:normAutofit/>
          </a:bodyPr>
          <a:lstStyle/>
          <a:p>
            <a:r>
              <a:rPr lang="zh-TW" altLang="en-US" b="1" dirty="0"/>
              <a:t>安裝</a:t>
            </a:r>
          </a:p>
        </p:txBody>
      </p:sp>
      <p:pic>
        <p:nvPicPr>
          <p:cNvPr id="6" name="內容版面配置區 5" descr="一張含有 文字, 螢幕擷取畫面, 軟體, 陳列 的圖片&#10;&#10;自動產生的描述">
            <a:extLst>
              <a:ext uri="{FF2B5EF4-FFF2-40B4-BE49-F238E27FC236}">
                <a16:creationId xmlns:a16="http://schemas.microsoft.com/office/drawing/2014/main" id="{00E136F0-2504-BCBB-A419-C484CFC707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303" y="2147888"/>
            <a:ext cx="5892781" cy="4106862"/>
          </a:xfrm>
        </p:spPr>
      </p:pic>
      <p:pic>
        <p:nvPicPr>
          <p:cNvPr id="4" name="Picture 3" descr="三角形抽象背景">
            <a:extLst>
              <a:ext uri="{FF2B5EF4-FFF2-40B4-BE49-F238E27FC236}">
                <a16:creationId xmlns:a16="http://schemas.microsoft.com/office/drawing/2014/main" id="{9F190735-BE1F-03A6-797B-4803716C8E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012" r="34925" b="-1"/>
          <a:stretch/>
        </p:blipFill>
        <p:spPr>
          <a:xfrm>
            <a:off x="7968222" y="2"/>
            <a:ext cx="4223778" cy="6865951"/>
          </a:xfrm>
          <a:custGeom>
            <a:avLst/>
            <a:gdLst/>
            <a:ahLst/>
            <a:cxnLst/>
            <a:rect l="l" t="t" r="r" b="b"/>
            <a:pathLst>
              <a:path w="4223778" h="6865951">
                <a:moveTo>
                  <a:pt x="478794" y="0"/>
                </a:moveTo>
                <a:lnTo>
                  <a:pt x="4223778" y="0"/>
                </a:lnTo>
                <a:lnTo>
                  <a:pt x="4223778" y="6865951"/>
                </a:lnTo>
                <a:lnTo>
                  <a:pt x="52221" y="6865951"/>
                </a:lnTo>
                <a:lnTo>
                  <a:pt x="49989" y="6844695"/>
                </a:lnTo>
                <a:cubicBezTo>
                  <a:pt x="46440" y="6810509"/>
                  <a:pt x="42891" y="6776323"/>
                  <a:pt x="41304" y="6765443"/>
                </a:cubicBezTo>
                <a:cubicBezTo>
                  <a:pt x="35681" y="6732842"/>
                  <a:pt x="13533" y="6716945"/>
                  <a:pt x="11182" y="6694817"/>
                </a:cubicBezTo>
                <a:cubicBezTo>
                  <a:pt x="16764" y="6697663"/>
                  <a:pt x="14835" y="6635151"/>
                  <a:pt x="10913" y="6627127"/>
                </a:cubicBezTo>
                <a:cubicBezTo>
                  <a:pt x="19564" y="6579282"/>
                  <a:pt x="-12861" y="6585665"/>
                  <a:pt x="5999" y="6527525"/>
                </a:cubicBezTo>
                <a:cubicBezTo>
                  <a:pt x="12287" y="6468687"/>
                  <a:pt x="19003" y="6409739"/>
                  <a:pt x="7685" y="6346547"/>
                </a:cubicBezTo>
                <a:cubicBezTo>
                  <a:pt x="31149" y="6240430"/>
                  <a:pt x="5895" y="6134229"/>
                  <a:pt x="12535" y="6084924"/>
                </a:cubicBezTo>
                <a:cubicBezTo>
                  <a:pt x="14696" y="6024961"/>
                  <a:pt x="53867" y="6020785"/>
                  <a:pt x="45320" y="5989742"/>
                </a:cubicBezTo>
                <a:cubicBezTo>
                  <a:pt x="41264" y="5940899"/>
                  <a:pt x="43258" y="5932095"/>
                  <a:pt x="40418" y="5889597"/>
                </a:cubicBezTo>
                <a:cubicBezTo>
                  <a:pt x="20860" y="5848611"/>
                  <a:pt x="51187" y="5792775"/>
                  <a:pt x="49796" y="5755774"/>
                </a:cubicBezTo>
                <a:cubicBezTo>
                  <a:pt x="43522" y="5734342"/>
                  <a:pt x="37368" y="5692606"/>
                  <a:pt x="49956" y="5684909"/>
                </a:cubicBezTo>
                <a:cubicBezTo>
                  <a:pt x="52825" y="5660429"/>
                  <a:pt x="62553" y="5623499"/>
                  <a:pt x="67011" y="5608897"/>
                </a:cubicBezTo>
                <a:lnTo>
                  <a:pt x="76701" y="5597290"/>
                </a:lnTo>
                <a:cubicBezTo>
                  <a:pt x="87717" y="5587442"/>
                  <a:pt x="82431" y="5550877"/>
                  <a:pt x="89120" y="5529641"/>
                </a:cubicBezTo>
                <a:cubicBezTo>
                  <a:pt x="69291" y="5496375"/>
                  <a:pt x="118554" y="5526326"/>
                  <a:pt x="94330" y="5470852"/>
                </a:cubicBezTo>
                <a:cubicBezTo>
                  <a:pt x="95483" y="5449506"/>
                  <a:pt x="114690" y="5429653"/>
                  <a:pt x="116139" y="5390946"/>
                </a:cubicBezTo>
                <a:cubicBezTo>
                  <a:pt x="127589" y="5337323"/>
                  <a:pt x="132794" y="5338384"/>
                  <a:pt x="135560" y="5284344"/>
                </a:cubicBezTo>
                <a:cubicBezTo>
                  <a:pt x="143629" y="5226223"/>
                  <a:pt x="148113" y="5192743"/>
                  <a:pt x="158141" y="5143920"/>
                </a:cubicBezTo>
                <a:cubicBezTo>
                  <a:pt x="170128" y="5118849"/>
                  <a:pt x="159838" y="5102006"/>
                  <a:pt x="174950" y="5088188"/>
                </a:cubicBezTo>
                <a:cubicBezTo>
                  <a:pt x="197620" y="5107654"/>
                  <a:pt x="181875" y="4983257"/>
                  <a:pt x="203603" y="5010764"/>
                </a:cubicBezTo>
                <a:lnTo>
                  <a:pt x="258582" y="4919969"/>
                </a:lnTo>
                <a:cubicBezTo>
                  <a:pt x="238838" y="4883087"/>
                  <a:pt x="271098" y="4853332"/>
                  <a:pt x="287910" y="4849612"/>
                </a:cubicBezTo>
                <a:cubicBezTo>
                  <a:pt x="294156" y="4811643"/>
                  <a:pt x="286101" y="4834074"/>
                  <a:pt x="305439" y="4799017"/>
                </a:cubicBezTo>
                <a:cubicBezTo>
                  <a:pt x="322572" y="4758926"/>
                  <a:pt x="352642" y="4705848"/>
                  <a:pt x="373456" y="4667754"/>
                </a:cubicBezTo>
                <a:cubicBezTo>
                  <a:pt x="384080" y="4649919"/>
                  <a:pt x="401158" y="4670663"/>
                  <a:pt x="407944" y="4574050"/>
                </a:cubicBezTo>
                <a:cubicBezTo>
                  <a:pt x="408098" y="4548109"/>
                  <a:pt x="427782" y="4503327"/>
                  <a:pt x="425133" y="4462469"/>
                </a:cubicBezTo>
                <a:lnTo>
                  <a:pt x="433890" y="4364681"/>
                </a:lnTo>
                <a:cubicBezTo>
                  <a:pt x="430018" y="4339230"/>
                  <a:pt x="435361" y="4287915"/>
                  <a:pt x="440691" y="4222147"/>
                </a:cubicBezTo>
                <a:cubicBezTo>
                  <a:pt x="451463" y="4164562"/>
                  <a:pt x="497377" y="4067298"/>
                  <a:pt x="503057" y="3977136"/>
                </a:cubicBezTo>
                <a:cubicBezTo>
                  <a:pt x="519229" y="3939837"/>
                  <a:pt x="472839" y="3875689"/>
                  <a:pt x="507582" y="3776020"/>
                </a:cubicBezTo>
                <a:cubicBezTo>
                  <a:pt x="497716" y="3757477"/>
                  <a:pt x="518006" y="3707185"/>
                  <a:pt x="521577" y="3692206"/>
                </a:cubicBezTo>
                <a:cubicBezTo>
                  <a:pt x="525148" y="3677227"/>
                  <a:pt x="526352" y="3687655"/>
                  <a:pt x="529009" y="3686147"/>
                </a:cubicBezTo>
                <a:cubicBezTo>
                  <a:pt x="531848" y="3650325"/>
                  <a:pt x="545504" y="3563351"/>
                  <a:pt x="551870" y="3514534"/>
                </a:cubicBezTo>
                <a:cubicBezTo>
                  <a:pt x="561331" y="3487751"/>
                  <a:pt x="581973" y="3426419"/>
                  <a:pt x="567205" y="3393248"/>
                </a:cubicBezTo>
                <a:cubicBezTo>
                  <a:pt x="585208" y="3400657"/>
                  <a:pt x="563566" y="3353906"/>
                  <a:pt x="579630" y="3344723"/>
                </a:cubicBezTo>
                <a:cubicBezTo>
                  <a:pt x="592861" y="3339338"/>
                  <a:pt x="589379" y="3323900"/>
                  <a:pt x="592672" y="3310978"/>
                </a:cubicBezTo>
                <a:cubicBezTo>
                  <a:pt x="605351" y="3299735"/>
                  <a:pt x="594296" y="3237176"/>
                  <a:pt x="589270" y="3216655"/>
                </a:cubicBezTo>
                <a:cubicBezTo>
                  <a:pt x="566909" y="3160431"/>
                  <a:pt x="626099" y="3142203"/>
                  <a:pt x="609663" y="3096973"/>
                </a:cubicBezTo>
                <a:cubicBezTo>
                  <a:pt x="609191" y="3084373"/>
                  <a:pt x="615889" y="3033331"/>
                  <a:pt x="618886" y="3023628"/>
                </a:cubicBezTo>
                <a:lnTo>
                  <a:pt x="630425" y="2998646"/>
                </a:lnTo>
                <a:lnTo>
                  <a:pt x="640017" y="2995914"/>
                </a:lnTo>
                <a:lnTo>
                  <a:pt x="643600" y="2978244"/>
                </a:lnTo>
                <a:lnTo>
                  <a:pt x="659520" y="2950805"/>
                </a:lnTo>
                <a:cubicBezTo>
                  <a:pt x="620152" y="2937671"/>
                  <a:pt x="687598" y="2860550"/>
                  <a:pt x="650890" y="2864933"/>
                </a:cubicBezTo>
                <a:cubicBezTo>
                  <a:pt x="663707" y="2817056"/>
                  <a:pt x="662078" y="2779813"/>
                  <a:pt x="640210" y="2741864"/>
                </a:cubicBezTo>
                <a:cubicBezTo>
                  <a:pt x="634452" y="2649732"/>
                  <a:pt x="665268" y="2597914"/>
                  <a:pt x="639387" y="2510931"/>
                </a:cubicBezTo>
                <a:cubicBezTo>
                  <a:pt x="645574" y="2407642"/>
                  <a:pt x="671719" y="2317589"/>
                  <a:pt x="680438" y="2227415"/>
                </a:cubicBezTo>
                <a:cubicBezTo>
                  <a:pt x="664175" y="2189847"/>
                  <a:pt x="704423" y="2141655"/>
                  <a:pt x="688135" y="2054289"/>
                </a:cubicBezTo>
                <a:cubicBezTo>
                  <a:pt x="683239" y="2048201"/>
                  <a:pt x="684029" y="1979567"/>
                  <a:pt x="681480" y="1972202"/>
                </a:cubicBezTo>
                <a:lnTo>
                  <a:pt x="686247" y="1917474"/>
                </a:lnTo>
                <a:lnTo>
                  <a:pt x="679783" y="1862721"/>
                </a:lnTo>
                <a:cubicBezTo>
                  <a:pt x="683677" y="1851209"/>
                  <a:pt x="688980" y="1824057"/>
                  <a:pt x="686639" y="1818227"/>
                </a:cubicBezTo>
                <a:lnTo>
                  <a:pt x="658235" y="1742488"/>
                </a:lnTo>
                <a:cubicBezTo>
                  <a:pt x="645662" y="1715201"/>
                  <a:pt x="661423" y="1719638"/>
                  <a:pt x="636990" y="1638389"/>
                </a:cubicBezTo>
                <a:cubicBezTo>
                  <a:pt x="626351" y="1601441"/>
                  <a:pt x="629414" y="1617134"/>
                  <a:pt x="602059" y="1570807"/>
                </a:cubicBezTo>
                <a:lnTo>
                  <a:pt x="570903" y="1513173"/>
                </a:lnTo>
                <a:cubicBezTo>
                  <a:pt x="570781" y="1503175"/>
                  <a:pt x="550561" y="1468055"/>
                  <a:pt x="550438" y="1458058"/>
                </a:cubicBezTo>
                <a:cubicBezTo>
                  <a:pt x="556848" y="1428101"/>
                  <a:pt x="546263" y="1422712"/>
                  <a:pt x="531416" y="1385478"/>
                </a:cubicBezTo>
                <a:cubicBezTo>
                  <a:pt x="527790" y="1370753"/>
                  <a:pt x="490725" y="1304050"/>
                  <a:pt x="501981" y="1265452"/>
                </a:cubicBezTo>
                <a:cubicBezTo>
                  <a:pt x="501825" y="1234781"/>
                  <a:pt x="490462" y="1187660"/>
                  <a:pt x="487370" y="1141743"/>
                </a:cubicBezTo>
                <a:cubicBezTo>
                  <a:pt x="484278" y="1095826"/>
                  <a:pt x="483852" y="1028118"/>
                  <a:pt x="483427" y="989948"/>
                </a:cubicBezTo>
                <a:cubicBezTo>
                  <a:pt x="483001" y="951779"/>
                  <a:pt x="494678" y="945984"/>
                  <a:pt x="484820" y="912725"/>
                </a:cubicBezTo>
                <a:cubicBezTo>
                  <a:pt x="467566" y="854951"/>
                  <a:pt x="510777" y="860797"/>
                  <a:pt x="475093" y="812798"/>
                </a:cubicBezTo>
                <a:cubicBezTo>
                  <a:pt x="461960" y="787034"/>
                  <a:pt x="498505" y="551948"/>
                  <a:pt x="461972" y="450605"/>
                </a:cubicBezTo>
                <a:cubicBezTo>
                  <a:pt x="470167" y="357604"/>
                  <a:pt x="458694" y="431306"/>
                  <a:pt x="465015" y="372906"/>
                </a:cubicBezTo>
                <a:cubicBezTo>
                  <a:pt x="503427" y="364177"/>
                  <a:pt x="489736" y="290341"/>
                  <a:pt x="490377" y="246134"/>
                </a:cubicBezTo>
                <a:cubicBezTo>
                  <a:pt x="491019" y="201927"/>
                  <a:pt x="449725" y="138160"/>
                  <a:pt x="468864" y="107666"/>
                </a:cubicBezTo>
                <a:cubicBezTo>
                  <a:pt x="468282" y="89794"/>
                  <a:pt x="477749" y="76947"/>
                  <a:pt x="477167" y="59075"/>
                </a:cubicBezTo>
                <a:lnTo>
                  <a:pt x="472992" y="1456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47548035"/>
      </p:ext>
    </p:extLst>
  </p:cSld>
  <p:clrMapOvr>
    <a:masterClrMapping/>
  </p:clrMapOvr>
</p:sld>
</file>

<file path=ppt/theme/theme1.xml><?xml version="1.0" encoding="utf-8"?>
<a:theme xmlns:a="http://schemas.openxmlformats.org/drawingml/2006/main" name="ArchiveVTI">
  <a:themeElements>
    <a:clrScheme name="AnalogousFromRegularSeed_2SEEDS">
      <a:dk1>
        <a:srgbClr val="000000"/>
      </a:dk1>
      <a:lt1>
        <a:srgbClr val="FFFFFF"/>
      </a:lt1>
      <a:dk2>
        <a:srgbClr val="3D2229"/>
      </a:dk2>
      <a:lt2>
        <a:srgbClr val="E2E5E8"/>
      </a:lt2>
      <a:accent1>
        <a:srgbClr val="D56A17"/>
      </a:accent1>
      <a:accent2>
        <a:srgbClr val="E72D29"/>
      </a:accent2>
      <a:accent3>
        <a:srgbClr val="B8A221"/>
      </a:accent3>
      <a:accent4>
        <a:srgbClr val="14B4A3"/>
      </a:accent4>
      <a:accent5>
        <a:srgbClr val="29ADE7"/>
      </a:accent5>
      <a:accent6>
        <a:srgbClr val="174CD5"/>
      </a:accent6>
      <a:hlink>
        <a:srgbClr val="3F87BF"/>
      </a:hlink>
      <a:folHlink>
        <a:srgbClr val="7F7F7F"/>
      </a:folHlink>
    </a:clrScheme>
    <a:fontScheme name="Custom 170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iveVTI" id="{514BDC9F-20AC-40CA-9FE7-B30987BCD2D4}" vid="{D8FA1533-D953-46ED-B2C7-B32AF1BED7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34</Words>
  <Application>Microsoft Office PowerPoint</Application>
  <PresentationFormat>寬螢幕</PresentationFormat>
  <Paragraphs>20</Paragraphs>
  <Slides>19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2" baseType="lpstr">
      <vt:lpstr>Arial</vt:lpstr>
      <vt:lpstr>Bembo</vt:lpstr>
      <vt:lpstr>ArchiveVTI</vt:lpstr>
      <vt:lpstr>EDR資料分析及安裝</vt:lpstr>
      <vt:lpstr>安裝</vt:lpstr>
      <vt:lpstr>安裝</vt:lpstr>
      <vt:lpstr>安裝</vt:lpstr>
      <vt:lpstr>安裝</vt:lpstr>
      <vt:lpstr>http:/localhost:9200</vt:lpstr>
      <vt:lpstr>安裝</vt:lpstr>
      <vt:lpstr>安裝</vt:lpstr>
      <vt:lpstr>安裝</vt:lpstr>
      <vt:lpstr>安裝</vt:lpstr>
      <vt:lpstr>安裝</vt:lpstr>
      <vt:lpstr>安裝</vt:lpstr>
      <vt:lpstr>安裝</vt:lpstr>
      <vt:lpstr>安裝</vt:lpstr>
      <vt:lpstr>安裝</vt:lpstr>
      <vt:lpstr>安裝</vt:lpstr>
      <vt:lpstr>安裝</vt:lpstr>
      <vt:lpstr>安裝</vt:lpstr>
      <vt:lpstr>安裝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EDR資料分析及安裝</dc:title>
  <dc:creator>蔡亞軒</dc:creator>
  <cp:lastModifiedBy>蔡亞軒</cp:lastModifiedBy>
  <cp:revision>1</cp:revision>
  <dcterms:created xsi:type="dcterms:W3CDTF">2023-10-29T14:14:16Z</dcterms:created>
  <dcterms:modified xsi:type="dcterms:W3CDTF">2023-10-29T14:27:24Z</dcterms:modified>
</cp:coreProperties>
</file>