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13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2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3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26,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25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63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26,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8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26,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9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粉紅色和藍色的雲">
            <a:extLst>
              <a:ext uri="{FF2B5EF4-FFF2-40B4-BE49-F238E27FC236}">
                <a16:creationId xmlns:a16="http://schemas.microsoft.com/office/drawing/2014/main" id="{18D52F49-4B4F-CA74-7322-7FB4B3E3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8187" b="1"/>
          <a:stretch/>
        </p:blipFill>
        <p:spPr>
          <a:xfrm>
            <a:off x="3886037" y="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FEF856-A0AF-3AA6-CDDF-94A76842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7033" y="2701791"/>
            <a:ext cx="5057933" cy="73403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入侵偵測</a:t>
            </a:r>
            <a:r>
              <a:rPr lang="en-US" altLang="zh-TW" dirty="0"/>
              <a:t>-Suricata</a:t>
            </a:r>
            <a:r>
              <a:rPr lang="zh-TW" altLang="en-US" dirty="0"/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A158D0-8F50-FE53-B2B5-7302BE56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6086" y="3638677"/>
            <a:ext cx="3617612" cy="955315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智慧資安三</a:t>
            </a:r>
            <a:r>
              <a:rPr lang="en-US" altLang="zh-TW" sz="1800" dirty="0"/>
              <a:t>410580042</a:t>
            </a:r>
            <a:r>
              <a:rPr lang="zh-TW" altLang="en-US" sz="1800" dirty="0"/>
              <a:t>蔡亞軒</a:t>
            </a:r>
          </a:p>
        </p:txBody>
      </p:sp>
    </p:spTree>
    <p:extLst>
      <p:ext uri="{BB962C8B-B14F-4D97-AF65-F5344CB8AC3E}">
        <p14:creationId xmlns:p14="http://schemas.microsoft.com/office/powerpoint/2010/main" val="204348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粉紅色和藍色的雲">
            <a:extLst>
              <a:ext uri="{FF2B5EF4-FFF2-40B4-BE49-F238E27FC236}">
                <a16:creationId xmlns:a16="http://schemas.microsoft.com/office/drawing/2014/main" id="{18D52F49-4B4F-CA74-7322-7FB4B3E3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8187" b="1"/>
          <a:stretch/>
        </p:blipFill>
        <p:spPr>
          <a:xfrm>
            <a:off x="3886037" y="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FEF856-A0AF-3AA6-CDDF-94A76842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844" y="266330"/>
            <a:ext cx="5057933" cy="734033"/>
          </a:xfrm>
        </p:spPr>
        <p:txBody>
          <a:bodyPr>
            <a:normAutofit/>
          </a:bodyPr>
          <a:lstStyle/>
          <a:p>
            <a:r>
              <a:rPr lang="zh-TW" altLang="en-US" dirty="0"/>
              <a:t>規則測試結果</a:t>
            </a:r>
          </a:p>
        </p:txBody>
      </p:sp>
      <p:pic>
        <p:nvPicPr>
          <p:cNvPr id="5" name="圖片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53EE3161-F6D2-BBDB-4D02-EDFD55BC5C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" t="11650" r="28600" b="20000"/>
          <a:stretch/>
        </p:blipFill>
        <p:spPr>
          <a:xfrm>
            <a:off x="2678097" y="1592300"/>
            <a:ext cx="6835806" cy="46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3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粉紅色和藍色的雲">
            <a:extLst>
              <a:ext uri="{FF2B5EF4-FFF2-40B4-BE49-F238E27FC236}">
                <a16:creationId xmlns:a16="http://schemas.microsoft.com/office/drawing/2014/main" id="{18D52F49-4B4F-CA74-7322-7FB4B3E3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8187" b="1"/>
          <a:stretch/>
        </p:blipFill>
        <p:spPr>
          <a:xfrm>
            <a:off x="3886037" y="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FEF856-A0AF-3AA6-CDDF-94A76842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844" y="266330"/>
            <a:ext cx="5057933" cy="734033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pic>
        <p:nvPicPr>
          <p:cNvPr id="6" name="圖片 5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8CF2D9C8-CAFF-B2BA-E157-1ECAB12815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6" t="6803" r="24618" b="33333"/>
          <a:stretch/>
        </p:blipFill>
        <p:spPr>
          <a:xfrm>
            <a:off x="2984241" y="1800808"/>
            <a:ext cx="6223517" cy="41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9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粉紅色和藍色的雲">
            <a:extLst>
              <a:ext uri="{FF2B5EF4-FFF2-40B4-BE49-F238E27FC236}">
                <a16:creationId xmlns:a16="http://schemas.microsoft.com/office/drawing/2014/main" id="{18D52F49-4B4F-CA74-7322-7FB4B3E3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8187" b="1"/>
          <a:stretch/>
        </p:blipFill>
        <p:spPr>
          <a:xfrm>
            <a:off x="3886037" y="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FEF856-A0AF-3AA6-CDDF-94A76842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844" y="266330"/>
            <a:ext cx="5057933" cy="734033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pic>
        <p:nvPicPr>
          <p:cNvPr id="10" name="圖片 9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5A8E9AC9-3792-6F8A-897C-D4FF4FDC5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26" y="1789122"/>
            <a:ext cx="6025147" cy="39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3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粉紅色和藍色的雲">
            <a:extLst>
              <a:ext uri="{FF2B5EF4-FFF2-40B4-BE49-F238E27FC236}">
                <a16:creationId xmlns:a16="http://schemas.microsoft.com/office/drawing/2014/main" id="{18D52F49-4B4F-CA74-7322-7FB4B3E3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8187" b="1"/>
          <a:stretch/>
        </p:blipFill>
        <p:spPr>
          <a:xfrm>
            <a:off x="3886037" y="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FEF856-A0AF-3AA6-CDDF-94A76842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844" y="266330"/>
            <a:ext cx="5057933" cy="734033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pic>
        <p:nvPicPr>
          <p:cNvPr id="12" name="圖片 11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A510D3A-7609-3BC6-BCFD-5318D7C3E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98" y="1761130"/>
            <a:ext cx="6121566" cy="39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5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粉紅色和藍色的雲">
            <a:extLst>
              <a:ext uri="{FF2B5EF4-FFF2-40B4-BE49-F238E27FC236}">
                <a16:creationId xmlns:a16="http://schemas.microsoft.com/office/drawing/2014/main" id="{18D52F49-4B4F-CA74-7322-7FB4B3E3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8187" b="1"/>
          <a:stretch/>
        </p:blipFill>
        <p:spPr>
          <a:xfrm>
            <a:off x="3886037" y="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FEF856-A0AF-3AA6-CDDF-94A76842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844" y="266330"/>
            <a:ext cx="5057933" cy="734033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8E9285B-02CD-D2C8-EC94-B8104223F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1492089"/>
            <a:ext cx="700185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4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粉紅色和藍色的雲">
            <a:extLst>
              <a:ext uri="{FF2B5EF4-FFF2-40B4-BE49-F238E27FC236}">
                <a16:creationId xmlns:a16="http://schemas.microsoft.com/office/drawing/2014/main" id="{18D52F49-4B4F-CA74-7322-7FB4B3E3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8187" b="1"/>
          <a:stretch/>
        </p:blipFill>
        <p:spPr>
          <a:xfrm>
            <a:off x="3886037" y="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FEF856-A0AF-3AA6-CDDF-94A76842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844" y="266330"/>
            <a:ext cx="5057933" cy="734033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pic>
        <p:nvPicPr>
          <p:cNvPr id="5" name="圖片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C6B8747C-1D26-A77F-51B7-99CBE695B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1414742"/>
            <a:ext cx="693516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粉紅色和藍色的雲">
            <a:extLst>
              <a:ext uri="{FF2B5EF4-FFF2-40B4-BE49-F238E27FC236}">
                <a16:creationId xmlns:a16="http://schemas.microsoft.com/office/drawing/2014/main" id="{18D52F49-4B4F-CA74-7322-7FB4B3E3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8187" b="1"/>
          <a:stretch/>
        </p:blipFill>
        <p:spPr>
          <a:xfrm>
            <a:off x="3886037" y="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FEF856-A0AF-3AA6-CDDF-94A76842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844" y="266330"/>
            <a:ext cx="5057933" cy="734033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51BA55E-94FD-6467-7DB3-27A53708B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42" y="1333861"/>
            <a:ext cx="691611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4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粉紅色和藍色的雲">
            <a:extLst>
              <a:ext uri="{FF2B5EF4-FFF2-40B4-BE49-F238E27FC236}">
                <a16:creationId xmlns:a16="http://schemas.microsoft.com/office/drawing/2014/main" id="{18D52F49-4B4F-CA74-7322-7FB4B3E3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8187" b="1"/>
          <a:stretch/>
        </p:blipFill>
        <p:spPr>
          <a:xfrm>
            <a:off x="3886037" y="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FEF856-A0AF-3AA6-CDDF-94A76842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844" y="266330"/>
            <a:ext cx="5057933" cy="734033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pic>
        <p:nvPicPr>
          <p:cNvPr id="5" name="圖片 4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54CD5225-9E10-0B85-E3E7-62FB20D92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1266692"/>
            <a:ext cx="690658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5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粉紅色和藍色的雲">
            <a:extLst>
              <a:ext uri="{FF2B5EF4-FFF2-40B4-BE49-F238E27FC236}">
                <a16:creationId xmlns:a16="http://schemas.microsoft.com/office/drawing/2014/main" id="{18D52F49-4B4F-CA74-7322-7FB4B3E3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8187" b="1"/>
          <a:stretch/>
        </p:blipFill>
        <p:spPr>
          <a:xfrm>
            <a:off x="3886037" y="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FEF856-A0AF-3AA6-CDDF-94A76842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844" y="266330"/>
            <a:ext cx="5057933" cy="734033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pic>
        <p:nvPicPr>
          <p:cNvPr id="5" name="圖片 4" descr="一張含有 文字, 電子產品, 螢幕擷取畫面, 字型 的圖片&#10;&#10;自動產生的描述">
            <a:extLst>
              <a:ext uri="{FF2B5EF4-FFF2-40B4-BE49-F238E27FC236}">
                <a16:creationId xmlns:a16="http://schemas.microsoft.com/office/drawing/2014/main" id="{19743320-9948-69D4-0EF4-AC7F1636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1378660"/>
            <a:ext cx="700185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7013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寬螢幕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Bembo</vt:lpstr>
      <vt:lpstr>ArchiveVTI</vt:lpstr>
      <vt:lpstr>入侵偵測-Suricata安裝</vt:lpstr>
      <vt:lpstr>安裝SURICATA</vt:lpstr>
      <vt:lpstr>安裝SURICATA</vt:lpstr>
      <vt:lpstr>安裝SURICATA</vt:lpstr>
      <vt:lpstr>安裝SURICATA</vt:lpstr>
      <vt:lpstr>安裝SURICATA</vt:lpstr>
      <vt:lpstr>安裝SURICATA</vt:lpstr>
      <vt:lpstr>安裝SURICATA</vt:lpstr>
      <vt:lpstr>安裝SURICATA</vt:lpstr>
      <vt:lpstr>規則測試結果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入侵偵測-Suricata安裝</dc:title>
  <dc:creator>蔡亞軒</dc:creator>
  <cp:lastModifiedBy>蔡亞軒</cp:lastModifiedBy>
  <cp:revision>1</cp:revision>
  <dcterms:created xsi:type="dcterms:W3CDTF">2023-09-26T09:09:35Z</dcterms:created>
  <dcterms:modified xsi:type="dcterms:W3CDTF">2023-09-26T09:21:06Z</dcterms:modified>
</cp:coreProperties>
</file>