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0a42771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0a42771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a42771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a42771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085cd1c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085cd1c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a42771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a42771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085cd1c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085cd1c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a42771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a42771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Сервис для поиска попутчиков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*нужно лого*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проблемы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Актуальность: </a:t>
            </a:r>
            <a:r>
              <a:rPr lang="en-GB"/>
              <a:t>Многие люди путешествуют одни на длинные расстояния, хотя у них могут быть одинаковые пункты назначения.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Экономическая выгода: </a:t>
            </a:r>
            <a:r>
              <a:rPr lang="en-GB"/>
              <a:t>Совместные поездки позволяют экономить на топливе и других расходах.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Экологичность: </a:t>
            </a:r>
            <a:r>
              <a:rPr lang="en-GB"/>
              <a:t>Меньше машин на дорогах = меньше выбросов в атмосферу.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Наша миссия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Мы *Название команды*, хотим исправить п</a:t>
            </a:r>
            <a:br>
              <a:rPr lang="en-GB"/>
            </a:br>
            <a:br>
              <a:rPr lang="en-GB"/>
            </a:br>
            <a:r>
              <a:rPr lang="en-GB"/>
              <a:t>Обеспечить удобный и быстрый поиск попутчиков для совместных поездок.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Снизить стоимость транспортировки для пользователей, способствовать экологичности за счет сокращения количества автомобилей на дорогах.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Роли в команде 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Главный разработчик - Кирилл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Руководитель проекта - Иван 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UI/UX дизайнер - Сергей </a:t>
            </a:r>
            <a:r>
              <a:rPr b="1" lang="en-GB"/>
              <a:t>Иванов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Контент менеджер - Александр </a:t>
            </a:r>
            <a:r>
              <a:rPr b="1" lang="en-GB"/>
              <a:t>Иванов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будет выглядеть решение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253950" y="1651525"/>
            <a:ext cx="4497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 сайте будет две </a:t>
            </a:r>
            <a:r>
              <a:rPr lang="en-GB"/>
              <a:t>основные</a:t>
            </a:r>
            <a:r>
              <a:rPr lang="en-GB"/>
              <a:t> функции: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Создание поездки, где пользователь ищет попутчиков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Поиск поездки, где пользователь является </a:t>
            </a:r>
            <a:r>
              <a:rPr lang="en-GB"/>
              <a:t>попутчиком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0" y="1057425"/>
            <a:ext cx="3785800" cy="3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нашей команды для реализации идеи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63" y="1507924"/>
            <a:ext cx="7967224" cy="3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90250" y="526350"/>
            <a:ext cx="808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Мы рады </a:t>
            </a:r>
            <a:r>
              <a:rPr lang="en-GB"/>
              <a:t>ответить</a:t>
            </a:r>
            <a:r>
              <a:rPr lang="en-GB"/>
              <a:t> на ваши вопросы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