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11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7" r:id="rId16"/>
    <p:sldId id="259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38" autoAdjust="0"/>
    <p:restoredTop sz="94660"/>
  </p:normalViewPr>
  <p:slideViewPr>
    <p:cSldViewPr>
      <p:cViewPr varScale="1">
        <p:scale>
          <a:sx n="127" d="100"/>
          <a:sy n="127" d="100"/>
        </p:scale>
        <p:origin x="78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8F588-7992-423B-A0BE-E217557B920A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E6B78-2D42-4093-BC42-9B286E466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5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E6B78-2D42-4093-BC42-9B286E466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us3.php.net/manual/en/function.session-id.php" TargetMode="External"/><Relationship Id="rId2" Type="http://schemas.openxmlformats.org/officeDocument/2006/relationships/hyperlink" Target="http://us3.php.net/manual/en/function.session-start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s3.php.net/manual/en/function.session-unset.ph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BCS350 – Web Database Development, Fall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Week </a:t>
            </a:r>
            <a:r>
              <a:rPr lang="en-US" b="1" dirty="0" smtClean="0"/>
              <a:t>#10</a:t>
            </a:r>
            <a:endParaRPr lang="en-US" b="1" dirty="0" smtClean="0"/>
          </a:p>
          <a:p>
            <a:r>
              <a:rPr lang="en-US" b="1" dirty="0" smtClean="0"/>
              <a:t>Restricted Access with Session Variables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5263D425-1901-4C33-943E-2D8B2AD9C28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#10 </a:t>
            </a:r>
            <a:r>
              <a:rPr lang="en-US" dirty="0" smtClean="0"/>
              <a:t>– </a:t>
            </a:r>
            <a:r>
              <a:rPr lang="en-US" dirty="0" smtClean="0"/>
              <a:t>Restricted Access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$_SESSION </a:t>
            </a:r>
            <a:r>
              <a:rPr lang="en-US" b="1" u="sng" dirty="0" err="1" smtClean="0"/>
              <a:t>SuperGlobal</a:t>
            </a:r>
            <a:r>
              <a:rPr lang="en-US" b="1" u="sng" dirty="0" smtClean="0"/>
              <a:t> Variables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$_SESSION is a </a:t>
            </a:r>
            <a:r>
              <a:rPr lang="en-US" dirty="0" err="1" smtClean="0"/>
              <a:t>superglobal</a:t>
            </a:r>
            <a:r>
              <a:rPr lang="en-US" dirty="0" smtClean="0"/>
              <a:t> variable that contains data linked to a session</a:t>
            </a:r>
          </a:p>
          <a:p>
            <a:r>
              <a:rPr lang="en-US" dirty="0" smtClean="0"/>
              <a:t>LOGON:  $_SESSION[‘logon’] = TRUE;</a:t>
            </a:r>
          </a:p>
          <a:p>
            <a:r>
              <a:rPr lang="en-US" dirty="0" smtClean="0"/>
              <a:t>LOGOFF:  $_SESSION[‘logon’] = FALSE;</a:t>
            </a:r>
          </a:p>
          <a:p>
            <a:r>
              <a:rPr lang="en-US" dirty="0" smtClean="0"/>
              <a:t>Check if logged on:  if ($_SESSION[‘logon’])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2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Session Functions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session_start</a:t>
            </a:r>
            <a:r>
              <a:rPr lang="en-US" dirty="0"/>
              <a:t> — Start new or resume existing </a:t>
            </a:r>
            <a:r>
              <a:rPr lang="en-US" dirty="0" smtClean="0"/>
              <a:t>session</a:t>
            </a:r>
          </a:p>
          <a:p>
            <a:r>
              <a:rPr lang="en-US" dirty="0" err="1">
                <a:hlinkClick r:id="rId3"/>
              </a:rPr>
              <a:t>session_id</a:t>
            </a:r>
            <a:r>
              <a:rPr lang="en-US" dirty="0"/>
              <a:t> — Get and/or set the current session </a:t>
            </a:r>
            <a:r>
              <a:rPr lang="en-US" dirty="0" smtClean="0"/>
              <a:t>id</a:t>
            </a:r>
          </a:p>
          <a:p>
            <a:r>
              <a:rPr lang="en-US" dirty="0" err="1" smtClean="0">
                <a:hlinkClick r:id="rId4"/>
              </a:rPr>
              <a:t>session_unset</a:t>
            </a:r>
            <a:r>
              <a:rPr lang="en-US" dirty="0" smtClean="0"/>
              <a:t> </a:t>
            </a:r>
            <a:r>
              <a:rPr lang="en-US" dirty="0"/>
              <a:t>— Free all session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1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Implementation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Home Page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 hot link to LOGON page</a:t>
            </a:r>
          </a:p>
          <a:p>
            <a:r>
              <a:rPr lang="en-US" u="sng" dirty="0" smtClean="0"/>
              <a:t>LOGON Page</a:t>
            </a:r>
          </a:p>
          <a:p>
            <a:pPr lvl="1"/>
            <a:r>
              <a:rPr lang="en-US" dirty="0" smtClean="0"/>
              <a:t>Request ID and Password via FORM</a:t>
            </a:r>
          </a:p>
          <a:p>
            <a:pPr lvl="1"/>
            <a:r>
              <a:rPr lang="en-US" dirty="0" smtClean="0"/>
              <a:t>Validate ID and Password via MySQL table</a:t>
            </a:r>
          </a:p>
          <a:p>
            <a:pPr lvl="1"/>
            <a:r>
              <a:rPr lang="en-US" u="sng" dirty="0" smtClean="0"/>
              <a:t>Validated?</a:t>
            </a:r>
          </a:p>
          <a:p>
            <a:pPr lvl="2"/>
            <a:r>
              <a:rPr lang="en-US" u="sng" dirty="0" smtClean="0"/>
              <a:t>TRUE</a:t>
            </a:r>
          </a:p>
          <a:p>
            <a:pPr lvl="3"/>
            <a:r>
              <a:rPr lang="en-US" dirty="0" smtClean="0"/>
              <a:t>Start Session</a:t>
            </a:r>
          </a:p>
          <a:p>
            <a:pPr lvl="3"/>
            <a:r>
              <a:rPr lang="en-US" dirty="0" smtClean="0"/>
              <a:t>$_SESSION[‘logon’] = TRUE</a:t>
            </a:r>
          </a:p>
          <a:p>
            <a:pPr lvl="3"/>
            <a:r>
              <a:rPr lang="en-US" dirty="0" err="1"/>
              <a:t>G</a:t>
            </a:r>
            <a:r>
              <a:rPr lang="en-US" dirty="0" err="1" smtClean="0"/>
              <a:t>oto</a:t>
            </a:r>
            <a:r>
              <a:rPr lang="en-US" dirty="0" smtClean="0"/>
              <a:t> restricted home page</a:t>
            </a:r>
          </a:p>
          <a:p>
            <a:pPr lvl="2"/>
            <a:r>
              <a:rPr lang="en-US" u="sng" dirty="0" smtClean="0"/>
              <a:t>FALSE</a:t>
            </a:r>
            <a:r>
              <a:rPr lang="en-US" dirty="0" smtClean="0"/>
              <a:t> – Error message, go back to Logon Screen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33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Implementation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LOGOFF Page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ession_start</a:t>
            </a:r>
            <a:endParaRPr lang="en-US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ession_unset</a:t>
            </a:r>
            <a:endParaRPr lang="en-US" dirty="0" smtClean="0"/>
          </a:p>
          <a:p>
            <a:pPr lvl="1"/>
            <a:r>
              <a:rPr lang="en-US" dirty="0" smtClean="0"/>
              <a:t>Go to Home Page</a:t>
            </a:r>
          </a:p>
          <a:p>
            <a:r>
              <a:rPr lang="en-US" b="1" u="sng" dirty="0" smtClean="0"/>
              <a:t>Restricted Pages (PHP script to INCLUDE)</a:t>
            </a:r>
            <a:endParaRPr lang="en-US" dirty="0" smtClean="0"/>
          </a:p>
          <a:p>
            <a:pPr lvl="1"/>
            <a:r>
              <a:rPr lang="en-US" dirty="0" err="1" smtClean="0"/>
              <a:t>start_session</a:t>
            </a:r>
            <a:endParaRPr lang="en-US" dirty="0" smtClean="0"/>
          </a:p>
          <a:p>
            <a:pPr lvl="1"/>
            <a:r>
              <a:rPr lang="en-US" dirty="0" smtClean="0"/>
              <a:t>If(!$_session[‘logon’]) </a:t>
            </a:r>
            <a:r>
              <a:rPr lang="en-US" dirty="0" err="1" smtClean="0"/>
              <a:t>goto</a:t>
            </a:r>
            <a:r>
              <a:rPr lang="en-US" dirty="0" smtClean="0"/>
              <a:t> LOGON page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BCS350 – The Website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Webpage Type</a:t>
            </a:r>
            <a:r>
              <a:rPr lang="en-US" dirty="0" smtClean="0"/>
              <a:t>	</a:t>
            </a:r>
            <a:r>
              <a:rPr lang="en-US" b="1" u="sng" dirty="0" smtClean="0"/>
              <a:t>Access</a:t>
            </a:r>
          </a:p>
          <a:p>
            <a:pPr marL="0" indent="0">
              <a:buNone/>
            </a:pPr>
            <a:r>
              <a:rPr lang="en-US" dirty="0" smtClean="0"/>
              <a:t>Public		Everyone</a:t>
            </a:r>
          </a:p>
          <a:p>
            <a:pPr marL="0" indent="0">
              <a:buNone/>
            </a:pPr>
            <a:r>
              <a:rPr lang="en-US" dirty="0" smtClean="0"/>
              <a:t>Private		Students and Faculty</a:t>
            </a:r>
          </a:p>
          <a:p>
            <a:pPr marL="0" indent="0">
              <a:buNone/>
            </a:pPr>
            <a:r>
              <a:rPr lang="en-US" dirty="0" smtClean="0"/>
              <a:t>Faculty		Faculty only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Database 		BCS350</a:t>
            </a:r>
          </a:p>
          <a:p>
            <a:pPr marL="0" indent="0">
              <a:buNone/>
            </a:pPr>
            <a:r>
              <a:rPr lang="en-US" dirty="0" smtClean="0"/>
              <a:t>Table			Roster of all students/faculty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06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Preparation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on PC</a:t>
            </a:r>
          </a:p>
          <a:p>
            <a:r>
              <a:rPr lang="en-US" dirty="0" smtClean="0"/>
              <a:t>Logon to BCS350, password is BCS#350</a:t>
            </a:r>
          </a:p>
          <a:p>
            <a:r>
              <a:rPr lang="en-US" dirty="0" smtClean="0"/>
              <a:t>Download </a:t>
            </a:r>
            <a:r>
              <a:rPr lang="en-US" dirty="0" smtClean="0"/>
              <a:t>all files for Week 10 to c:/wamp/www</a:t>
            </a:r>
            <a:endParaRPr lang="en-US" dirty="0" smtClean="0"/>
          </a:p>
          <a:p>
            <a:r>
              <a:rPr lang="en-US" dirty="0" smtClean="0"/>
              <a:t>Start WAMPServer and </a:t>
            </a:r>
            <a:r>
              <a:rPr lang="en-US" dirty="0" err="1" smtClean="0"/>
              <a:t>NotePad</a:t>
            </a:r>
            <a:r>
              <a:rPr lang="en-US" dirty="0" smtClean="0"/>
              <a:t>++</a:t>
            </a:r>
          </a:p>
          <a:p>
            <a:r>
              <a:rPr lang="en-US" u="sng" dirty="0" smtClean="0"/>
              <a:t>Start PHPMyAdmin</a:t>
            </a:r>
          </a:p>
          <a:p>
            <a:pPr lvl="1"/>
            <a:r>
              <a:rPr lang="en-US" dirty="0" smtClean="0"/>
              <a:t>Create a database called </a:t>
            </a:r>
            <a:r>
              <a:rPr lang="en-US" dirty="0" smtClean="0"/>
              <a:t>BCS350</a:t>
            </a:r>
            <a:endParaRPr lang="en-US" dirty="0" smtClean="0"/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roster.sql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Week 10 – Homework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 smtClean="0"/>
              <a:t>Final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Firm up your website concept</a:t>
            </a:r>
          </a:p>
          <a:p>
            <a:pPr marL="914400" lvl="1" indent="-514350"/>
            <a:r>
              <a:rPr lang="en-US" dirty="0" smtClean="0"/>
              <a:t>Content, purpose</a:t>
            </a:r>
          </a:p>
          <a:p>
            <a:pPr marL="914400" lvl="1" indent="-514350"/>
            <a:r>
              <a:rPr lang="en-US" dirty="0" smtClean="0"/>
              <a:t>Audience, what are they looking for?</a:t>
            </a:r>
          </a:p>
          <a:p>
            <a:pPr marL="914400" lvl="1" indent="-514350"/>
            <a:r>
              <a:rPr lang="en-US" dirty="0" smtClean="0"/>
              <a:t>Web Pages, minimum 5 pages, 1 with database update capability </a:t>
            </a:r>
          </a:p>
          <a:p>
            <a:pPr marL="914400" lvl="1" indent="-514350"/>
            <a:r>
              <a:rPr lang="en-US" dirty="0" smtClean="0"/>
              <a:t>Database,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Resubmit final project request form,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u="sng" dirty="0" smtClean="0"/>
              <a:t>PROGRAMMING</a:t>
            </a:r>
            <a:r>
              <a:rPr lang="en-US" dirty="0" smtClean="0"/>
              <a:t>!!!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Week </a:t>
            </a:r>
            <a:r>
              <a:rPr lang="en-US" b="1" u="sng" dirty="0" smtClean="0"/>
              <a:t>10 </a:t>
            </a:r>
            <a:r>
              <a:rPr lang="en-US" b="1" u="sng" dirty="0" smtClean="0"/>
              <a:t>- Summary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$_SESSION variables can be used to restrict access to webpages</a:t>
            </a:r>
          </a:p>
          <a:p>
            <a:r>
              <a:rPr lang="en-US" dirty="0" smtClean="0"/>
              <a:t>$_SESSION variables also provide means for customizing websites to user’s needs</a:t>
            </a:r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/>
              <a:t>Week </a:t>
            </a:r>
            <a:r>
              <a:rPr lang="en-US" b="1" u="sng" dirty="0" smtClean="0"/>
              <a:t>11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File Uploads</a:t>
            </a:r>
          </a:p>
          <a:p>
            <a:endParaRPr lang="en-US" dirty="0"/>
          </a:p>
          <a:p>
            <a:r>
              <a:rPr lang="en-US" dirty="0" smtClean="0"/>
              <a:t>No class next week, 11/11, Veteran’s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Week 9 - Homework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 address, city, state and zip to the </a:t>
            </a:r>
          </a:p>
          <a:p>
            <a:pPr marL="0" indent="0">
              <a:buNone/>
            </a:pPr>
            <a:r>
              <a:rPr lang="en-US" dirty="0" smtClean="0"/>
              <a:t>Table Update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6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Restrict Assess to Webpages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we design a website that has both public and private (restricted access) webpages?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Need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5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Restricted Access - Need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Design a website methodology so that only users with LOGON credentials can access restricted webpages.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2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Restricted Access- Requirements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with User ID’s and Passwords</a:t>
            </a:r>
          </a:p>
          <a:p>
            <a:r>
              <a:rPr lang="en-US" dirty="0" smtClean="0"/>
              <a:t>Link to Logon page from Home Page</a:t>
            </a:r>
          </a:p>
          <a:p>
            <a:r>
              <a:rPr lang="en-US" dirty="0" smtClean="0"/>
              <a:t>Logon page that validates ID’s &amp; Passwords</a:t>
            </a:r>
          </a:p>
          <a:p>
            <a:r>
              <a:rPr lang="en-US" dirty="0" smtClean="0"/>
              <a:t>Restricted pages check to see if users are logged on and if not, sends them to the logon page</a:t>
            </a:r>
          </a:p>
          <a:p>
            <a:r>
              <a:rPr lang="en-US" dirty="0" smtClean="0"/>
              <a:t>Logoff page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0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Restricted Access - Design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Home Page</a:t>
            </a:r>
          </a:p>
          <a:p>
            <a:pPr lvl="1"/>
            <a:r>
              <a:rPr lang="en-US" dirty="0" smtClean="0"/>
              <a:t>Link to Logon Page</a:t>
            </a:r>
          </a:p>
          <a:p>
            <a:r>
              <a:rPr lang="en-US" b="1" u="sng" dirty="0" smtClean="0"/>
              <a:t>Logon Page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Request Userid &amp; Password</a:t>
            </a:r>
          </a:p>
          <a:p>
            <a:pPr lvl="1"/>
            <a:r>
              <a:rPr lang="en-US" dirty="0" smtClean="0"/>
              <a:t>Validate Userid &amp; Password vs. MySQL table</a:t>
            </a:r>
          </a:p>
          <a:p>
            <a:pPr lvl="1"/>
            <a:r>
              <a:rPr lang="en-US" b="1" u="sng" dirty="0" smtClean="0"/>
              <a:t>Valid?</a:t>
            </a:r>
          </a:p>
          <a:p>
            <a:pPr lvl="2"/>
            <a:r>
              <a:rPr lang="en-US" dirty="0" smtClean="0"/>
              <a:t>Yes – Logon to website</a:t>
            </a:r>
          </a:p>
          <a:p>
            <a:pPr lvl="2"/>
            <a:r>
              <a:rPr lang="en-US" dirty="0" smtClean="0"/>
              <a:t>No – Error message and present logon page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0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Restricted Access - Design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Logoff Page</a:t>
            </a:r>
          </a:p>
          <a:p>
            <a:pPr lvl="1"/>
            <a:r>
              <a:rPr lang="en-US" dirty="0" smtClean="0"/>
              <a:t>Logoff Website</a:t>
            </a:r>
          </a:p>
          <a:p>
            <a:r>
              <a:rPr lang="en-US" b="1" u="sng" dirty="0" smtClean="0"/>
              <a:t>All Restricted Pages</a:t>
            </a:r>
          </a:p>
          <a:p>
            <a:pPr lvl="1"/>
            <a:r>
              <a:rPr lang="en-US" dirty="0" smtClean="0"/>
              <a:t>Check to see if logged on?</a:t>
            </a:r>
          </a:p>
          <a:p>
            <a:pPr lvl="2"/>
            <a:r>
              <a:rPr lang="en-US" dirty="0" smtClean="0"/>
              <a:t>Yes – continue with program</a:t>
            </a:r>
          </a:p>
          <a:p>
            <a:pPr lvl="2"/>
            <a:r>
              <a:rPr lang="en-US" dirty="0" smtClean="0"/>
              <a:t>No – present Logon Screen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8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Website Logon Design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Logon to a website once, but logon is remembered through each page request until logged off or browser is closed</a:t>
            </a:r>
          </a:p>
          <a:p>
            <a:r>
              <a:rPr lang="en-US" dirty="0" smtClean="0"/>
              <a:t>Cannot use $_GET, $_POST or $_COOKIE input variables</a:t>
            </a:r>
          </a:p>
          <a:p>
            <a:r>
              <a:rPr lang="en-US" dirty="0" smtClean="0"/>
              <a:t>How else can you maintain data between page requests?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5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Session ID’s &amp; Session Variables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browser first makes a request to a Webserver a </a:t>
            </a:r>
            <a:r>
              <a:rPr lang="en-US" b="1" u="sng" dirty="0" smtClean="0"/>
              <a:t>Session ID </a:t>
            </a:r>
            <a:r>
              <a:rPr lang="en-US" dirty="0" smtClean="0"/>
              <a:t>is assigned</a:t>
            </a:r>
          </a:p>
          <a:p>
            <a:r>
              <a:rPr lang="en-US" dirty="0" smtClean="0"/>
              <a:t>The Session ID is maintained between the browser and the Webserver through each request until the browser is closed or the Session ID is destroyed</a:t>
            </a:r>
          </a:p>
          <a:p>
            <a:r>
              <a:rPr lang="en-US" dirty="0" smtClean="0"/>
              <a:t>The Session ID is available to PHP scripts via the function:  </a:t>
            </a:r>
            <a:r>
              <a:rPr lang="en-US" dirty="0" err="1" smtClean="0"/>
              <a:t>session_id</a:t>
            </a:r>
            <a:r>
              <a:rPr lang="en-US" dirty="0" smtClean="0"/>
              <a:t>() or SID (a constant)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#10 – Restricted Access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16996</TotalTime>
  <Words>806</Words>
  <Application>Microsoft Office PowerPoint</Application>
  <PresentationFormat>On-screen Show (4:3)</PresentationFormat>
  <Paragraphs>158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BCS350 – Web Database Development, Fall 2014</vt:lpstr>
      <vt:lpstr>Week 9 - Homework</vt:lpstr>
      <vt:lpstr>Restrict Assess to Webpages</vt:lpstr>
      <vt:lpstr>Restricted Access - Need</vt:lpstr>
      <vt:lpstr>Restricted Access- Requirements</vt:lpstr>
      <vt:lpstr>Restricted Access - Design</vt:lpstr>
      <vt:lpstr>Restricted Access - Design</vt:lpstr>
      <vt:lpstr>Website Logon Design</vt:lpstr>
      <vt:lpstr>Session ID’s &amp; Session Variables</vt:lpstr>
      <vt:lpstr>$_SESSION SuperGlobal Variables</vt:lpstr>
      <vt:lpstr>Session Functions</vt:lpstr>
      <vt:lpstr>Implementation</vt:lpstr>
      <vt:lpstr>Implementation</vt:lpstr>
      <vt:lpstr>BCS350 – The Website</vt:lpstr>
      <vt:lpstr>Lab Preparation</vt:lpstr>
      <vt:lpstr>Week 10 – Homework</vt:lpstr>
      <vt:lpstr>Week 10 - 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BCS350 – Web Database Development, Fall 2013</dc:title>
  <dc:creator>Charles</dc:creator>
  <cp:lastModifiedBy>Charles Kaplan</cp:lastModifiedBy>
  <cp:revision>234</cp:revision>
  <dcterms:created xsi:type="dcterms:W3CDTF">2013-09-11T01:57:13Z</dcterms:created>
  <dcterms:modified xsi:type="dcterms:W3CDTF">2014-11-04T14:45:35Z</dcterms:modified>
</cp:coreProperties>
</file>