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13" r:id="rId3"/>
    <p:sldId id="311" r:id="rId4"/>
    <p:sldId id="325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259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/>
              <a:t>#9</a:t>
            </a:r>
            <a:endParaRPr lang="en-US" b="1" dirty="0" smtClean="0"/>
          </a:p>
          <a:p>
            <a:r>
              <a:rPr lang="en-US" b="1" dirty="0" smtClean="0"/>
              <a:t>Forms Processing with PHP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#9 – Advanced Forms Handling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DELETE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Must SHOW a record before DELETE.</a:t>
            </a:r>
          </a:p>
          <a:p>
            <a:pPr marL="0" indent="0">
              <a:buNone/>
            </a:pPr>
            <a:r>
              <a:rPr lang="en-US" dirty="0" smtClean="0"/>
              <a:t>Create query to delete a ROW where rowid = rowid from the form.</a:t>
            </a:r>
          </a:p>
          <a:p>
            <a:pPr marL="0" indent="0">
              <a:buNone/>
            </a:pPr>
            <a:r>
              <a:rPr lang="en-US" dirty="0" smtClean="0"/>
              <a:t>Check for results, set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DELETE a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($rowid != $last)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{$</a:t>
            </a:r>
            <a:r>
              <a:rPr lang="en-US" dirty="0" err="1"/>
              <a:t>msg</a:t>
            </a:r>
            <a:r>
              <a:rPr lang="en-US" dirty="0"/>
              <a:t> = "Show ROWID before deleting</a:t>
            </a:r>
            <a:r>
              <a:rPr lang="en-US" dirty="0" smtClean="0"/>
              <a:t>"; break;}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query = "DELETE FROM phonebook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WHERE </a:t>
            </a:r>
            <a:r>
              <a:rPr lang="en-US" dirty="0"/>
              <a:t>rowid='$rowid'";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result = $</a:t>
            </a:r>
            <a:r>
              <a:rPr lang="en-US" dirty="0" err="1"/>
              <a:t>mysqli</a:t>
            </a:r>
            <a:r>
              <a:rPr lang="en-US" dirty="0"/>
              <a:t>-&gt;query($query);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-&gt;error != NULL) 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/>
              <a:t>msg</a:t>
            </a:r>
            <a:r>
              <a:rPr lang="en-US" dirty="0"/>
              <a:t> = "ROWID $rowid not deleted, " . $</a:t>
            </a:r>
            <a:r>
              <a:rPr lang="en-US" dirty="0" err="1"/>
              <a:t>mysqli</a:t>
            </a:r>
            <a:r>
              <a:rPr lang="en-US" dirty="0"/>
              <a:t>-&gt;error;</a:t>
            </a:r>
          </a:p>
          <a:p>
            <a:pPr marL="0" indent="0">
              <a:buNone/>
            </a:pPr>
            <a:r>
              <a:rPr lang="en-US" dirty="0" smtClean="0"/>
              <a:t> 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dirty="0"/>
              <a:t>last = NULL</a:t>
            </a:r>
            <a:r>
              <a:rPr lang="en-US" dirty="0" smtClean="0"/>
              <a:t>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/>
              <a:t>= "ROWID $rowid deleted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INSERT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tablename</a:t>
            </a:r>
            <a:r>
              <a:rPr lang="en-US" dirty="0" smtClean="0"/>
              <a:t> SET columns=‘values’;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query to insert a row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Get ROWID of new row</a:t>
            </a:r>
          </a:p>
          <a:p>
            <a:r>
              <a:rPr lang="en-US" dirty="0" smtClean="0"/>
              <a:t>Create a message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INSERT a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$query = "INSERT INTO phonebook 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/>
              <a:t>		= '$</a:t>
            </a:r>
            <a:r>
              <a:rPr lang="en-US" dirty="0" err="1"/>
              <a:t>firstname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/>
              <a:t>		= '$</a:t>
            </a:r>
            <a:r>
              <a:rPr lang="en-US" dirty="0" err="1"/>
              <a:t>lastname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phone			= '$phone',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email			= '$email',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category		= '$category'";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result = $</a:t>
            </a:r>
            <a:r>
              <a:rPr lang="en-US" dirty="0" err="1"/>
              <a:t>mysqli</a:t>
            </a:r>
            <a:r>
              <a:rPr lang="en-US" dirty="0"/>
              <a:t>-&gt;query($query);			 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-&gt;error != NULL)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{$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smtClean="0"/>
              <a:t>“Row not </a:t>
            </a:r>
            <a:r>
              <a:rPr lang="en-US" dirty="0"/>
              <a:t>added, " . $</a:t>
            </a:r>
            <a:r>
              <a:rPr lang="en-US" dirty="0" err="1"/>
              <a:t>mysqli</a:t>
            </a:r>
            <a:r>
              <a:rPr lang="en-US" dirty="0"/>
              <a:t>-&gt;error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else </a:t>
            </a:r>
            <a:r>
              <a:rPr lang="en-US" dirty="0"/>
              <a:t>{			  </a:t>
            </a:r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/>
              <a:t>rowid = 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insert_id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$last </a:t>
            </a:r>
            <a:r>
              <a:rPr lang="en-US" dirty="0"/>
              <a:t>= $rowid;</a:t>
            </a:r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 err="1"/>
              <a:t>msg</a:t>
            </a:r>
            <a:r>
              <a:rPr lang="en-US" dirty="0"/>
              <a:t> = "ROWID $rowid added";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UPDATE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as INSERT a ROW, except:</a:t>
            </a:r>
          </a:p>
          <a:p>
            <a:pPr lvl="1"/>
            <a:r>
              <a:rPr lang="en-US" dirty="0" smtClean="0"/>
              <a:t>INSERT INTO becomes UPDATE</a:t>
            </a:r>
          </a:p>
          <a:p>
            <a:pPr lvl="1"/>
            <a:r>
              <a:rPr lang="en-US" dirty="0" smtClean="0"/>
              <a:t>WHERE rowid=‘$rowid’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UPDATE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($rowid != $last) </a:t>
            </a:r>
            <a:r>
              <a:rPr lang="en-US" dirty="0" smtClean="0"/>
              <a:t>{$</a:t>
            </a:r>
            <a:r>
              <a:rPr lang="en-US" dirty="0" err="1"/>
              <a:t>msg</a:t>
            </a:r>
            <a:r>
              <a:rPr lang="en-US" dirty="0"/>
              <a:t> = "Show row before </a:t>
            </a:r>
            <a:r>
              <a:rPr lang="en-US" dirty="0" smtClean="0"/>
              <a:t>updating"; break;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query = "UPDATE phonebook SET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firstname</a:t>
            </a: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'$</a:t>
            </a:r>
            <a:r>
              <a:rPr lang="en-US" dirty="0" err="1"/>
              <a:t>firstname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lastname</a:t>
            </a: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'$</a:t>
            </a:r>
            <a:r>
              <a:rPr lang="en-US" dirty="0" err="1"/>
              <a:t>lastname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phone		</a:t>
            </a:r>
            <a:r>
              <a:rPr lang="en-US" dirty="0" smtClean="0"/>
              <a:t>= </a:t>
            </a:r>
            <a:r>
              <a:rPr lang="en-US" dirty="0"/>
              <a:t>'$phone',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email		</a:t>
            </a:r>
            <a:r>
              <a:rPr lang="en-US" dirty="0" smtClean="0"/>
              <a:t>= </a:t>
            </a:r>
            <a:r>
              <a:rPr lang="en-US" dirty="0"/>
              <a:t>'$email',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category</a:t>
            </a:r>
            <a:r>
              <a:rPr lang="en-US"/>
              <a:t>	</a:t>
            </a:r>
            <a:r>
              <a:rPr lang="en-US" smtClean="0"/>
              <a:t>= </a:t>
            </a:r>
            <a:r>
              <a:rPr lang="en-US" dirty="0"/>
              <a:t>'$category'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WHERE rowid='$rowid'";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result = $</a:t>
            </a:r>
            <a:r>
              <a:rPr lang="en-US" dirty="0" err="1"/>
              <a:t>mysqli</a:t>
            </a:r>
            <a:r>
              <a:rPr lang="en-US" dirty="0"/>
              <a:t>-&gt;query($query);			 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-&gt;error != NULL)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dirty="0" err="1"/>
              <a:t>msg</a:t>
            </a:r>
            <a:r>
              <a:rPr lang="en-US" dirty="0"/>
              <a:t> = "ROWID $rowid not updated, " . $</a:t>
            </a:r>
            <a:r>
              <a:rPr lang="en-US" dirty="0" err="1"/>
              <a:t>mysqli</a:t>
            </a:r>
            <a:r>
              <a:rPr lang="en-US" dirty="0"/>
              <a:t>-&gt;error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else $</a:t>
            </a:r>
            <a:r>
              <a:rPr lang="en-US" dirty="0" err="1"/>
              <a:t>msg</a:t>
            </a:r>
            <a:r>
              <a:rPr lang="en-US" dirty="0"/>
              <a:t> = "ROWID $rowid updated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break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Table Update Script Complete?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now manipulate the table by viewing, changing, adding and deleting rows, is the script complete?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is Missing?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Logic – certain columns require data in a certain format, need to verify that they are correct</a:t>
            </a:r>
          </a:p>
          <a:p>
            <a:r>
              <a:rPr lang="en-US" dirty="0" smtClean="0"/>
              <a:t>Finding records is difficult, you need to know the ROWID</a:t>
            </a:r>
          </a:p>
          <a:p>
            <a:r>
              <a:rPr lang="en-US" dirty="0" smtClean="0"/>
              <a:t>The page is not very “pretty”.  For this class it is OK, but not for a live website.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Verification Requirements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/>
              <a:t>COLUMN</a:t>
            </a:r>
            <a:r>
              <a:rPr lang="en-US" dirty="0" smtClean="0"/>
              <a:t>		</a:t>
            </a:r>
            <a:r>
              <a:rPr lang="en-US" b="1" u="sng" dirty="0" smtClean="0"/>
              <a:t>ACCEPTED VALUES</a:t>
            </a:r>
          </a:p>
          <a:p>
            <a:r>
              <a:rPr lang="en-US" dirty="0" smtClean="0"/>
              <a:t>ROWID		Integer &gt; 0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	Not NULL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	Not NULL</a:t>
            </a:r>
          </a:p>
          <a:p>
            <a:r>
              <a:rPr lang="en-US" dirty="0" smtClean="0"/>
              <a:t>Phone		Phone# format xxx-xxx-</a:t>
            </a:r>
            <a:r>
              <a:rPr lang="en-US" dirty="0" err="1" smtClean="0"/>
              <a:t>xxxx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1</a:t>
            </a:r>
            <a:r>
              <a:rPr lang="en-US" baseline="30000" dirty="0" smtClean="0"/>
              <a:t>st</a:t>
            </a:r>
            <a:r>
              <a:rPr lang="en-US" dirty="0" smtClean="0"/>
              <a:t> digit not 0 or 1</a:t>
            </a:r>
          </a:p>
          <a:p>
            <a:r>
              <a:rPr lang="en-US" dirty="0" smtClean="0"/>
              <a:t>Email		Email Format</a:t>
            </a:r>
          </a:p>
          <a:p>
            <a:r>
              <a:rPr lang="en-US" dirty="0" smtClean="0"/>
              <a:t>Category		Business, Family, Friend, or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Verification Requirements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Task		COLUMNS TO VERIFY</a:t>
            </a:r>
          </a:p>
          <a:p>
            <a:r>
              <a:rPr lang="en-US" dirty="0" smtClean="0"/>
              <a:t>FIRST	</a:t>
            </a:r>
            <a:r>
              <a:rPr lang="en-US" dirty="0"/>
              <a:t>	</a:t>
            </a:r>
            <a:r>
              <a:rPr lang="en-US" dirty="0" smtClean="0"/>
              <a:t>No columns</a:t>
            </a:r>
          </a:p>
          <a:p>
            <a:r>
              <a:rPr lang="en-US" dirty="0" smtClean="0"/>
              <a:t>CLEAR		No columns</a:t>
            </a:r>
          </a:p>
          <a:p>
            <a:r>
              <a:rPr lang="en-US" dirty="0" smtClean="0"/>
              <a:t>SHOW		Just ROWID</a:t>
            </a:r>
          </a:p>
          <a:p>
            <a:r>
              <a:rPr lang="en-US" dirty="0" smtClean="0"/>
              <a:t>DELETE		Just ROWID</a:t>
            </a:r>
          </a:p>
          <a:p>
            <a:r>
              <a:rPr lang="en-US" dirty="0" smtClean="0"/>
              <a:t>CHANGE		All columns</a:t>
            </a:r>
          </a:p>
          <a:p>
            <a:r>
              <a:rPr lang="en-US" dirty="0" smtClean="0"/>
              <a:t>ADD		All columns, except ROWID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Preparation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on PC</a:t>
            </a:r>
          </a:p>
          <a:p>
            <a:r>
              <a:rPr lang="en-US" dirty="0" smtClean="0"/>
              <a:t>Logon to BCS350, password is BCS#350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addressbook.sqlsql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table_update.php</a:t>
            </a:r>
            <a:r>
              <a:rPr lang="en-US" dirty="0" smtClean="0"/>
              <a:t> from Angel</a:t>
            </a:r>
          </a:p>
          <a:p>
            <a:r>
              <a:rPr lang="en-US" dirty="0" smtClean="0"/>
              <a:t>Start WAMPServer and </a:t>
            </a:r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r>
              <a:rPr lang="en-US" u="sng" dirty="0" smtClean="0"/>
              <a:t>Start PHPMyAdmin</a:t>
            </a:r>
          </a:p>
          <a:p>
            <a:pPr lvl="1"/>
            <a:r>
              <a:rPr lang="en-US" dirty="0" smtClean="0"/>
              <a:t>Create a database called personal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addressbook.sqlsql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Verification Strategy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data verification script </a:t>
            </a:r>
            <a:r>
              <a:rPr lang="en-US" dirty="0"/>
              <a:t>in </a:t>
            </a:r>
            <a:r>
              <a:rPr lang="en-US" dirty="0" err="1"/>
              <a:t>table_update.php</a:t>
            </a:r>
            <a:r>
              <a:rPr lang="en-US" dirty="0"/>
              <a:t> </a:t>
            </a:r>
            <a:r>
              <a:rPr lang="en-US" dirty="0" smtClean="0"/>
              <a:t>before processing task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msg</a:t>
            </a:r>
            <a:r>
              <a:rPr lang="en-US" dirty="0" smtClean="0"/>
              <a:t> = NULL, prior to verification</a:t>
            </a:r>
          </a:p>
          <a:p>
            <a:r>
              <a:rPr lang="en-US" dirty="0"/>
              <a:t>Check all fields and stack multiple error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msg</a:t>
            </a:r>
            <a:r>
              <a:rPr lang="en-US" dirty="0" smtClean="0"/>
              <a:t> != NULL, if error found during verification</a:t>
            </a:r>
          </a:p>
          <a:p>
            <a:r>
              <a:rPr lang="en-US" dirty="0" smtClean="0"/>
              <a:t>If error, do not perform task, instead output error message in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Performing Data Verification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msg</a:t>
            </a:r>
            <a:r>
              <a:rPr lang="en-US" dirty="0" smtClean="0"/>
              <a:t> .= “</a:t>
            </a:r>
            <a:r>
              <a:rPr lang="en-US" dirty="0" smtClean="0">
                <a:solidFill>
                  <a:srgbClr val="FF0000"/>
                </a:solidFill>
              </a:rPr>
              <a:t>Error Message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rowid</a:t>
            </a:r>
            <a:r>
              <a:rPr lang="en-US" dirty="0" smtClean="0"/>
              <a:t>	if ($</a:t>
            </a:r>
            <a:r>
              <a:rPr lang="en-US" dirty="0" err="1" smtClean="0"/>
              <a:t>rowid</a:t>
            </a:r>
            <a:r>
              <a:rPr lang="en-US" dirty="0" smtClean="0"/>
              <a:t> &lt; 1)</a:t>
            </a:r>
          </a:p>
          <a:p>
            <a:pPr marL="0" indent="0"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	if ($</a:t>
            </a:r>
            <a:r>
              <a:rPr lang="en-US" dirty="0" err="1" smtClean="0"/>
              <a:t>firstname</a:t>
            </a:r>
            <a:r>
              <a:rPr lang="en-US" dirty="0" smtClean="0"/>
              <a:t> == NULL) </a:t>
            </a:r>
          </a:p>
          <a:p>
            <a:pPr marL="0" indent="0"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	if ($</a:t>
            </a:r>
            <a:r>
              <a:rPr lang="en-US" dirty="0" err="1" smtClean="0"/>
              <a:t>lastname</a:t>
            </a:r>
            <a:r>
              <a:rPr lang="en-US" dirty="0" smtClean="0"/>
              <a:t> == NULL)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ategory	if </a:t>
            </a:r>
            <a:r>
              <a:rPr lang="en-US" dirty="0"/>
              <a:t>(!</a:t>
            </a:r>
            <a:r>
              <a:rPr lang="en-US" dirty="0" err="1"/>
              <a:t>in_array</a:t>
            </a:r>
            <a:r>
              <a:rPr lang="en-US" dirty="0"/>
              <a:t>($category, $categories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Performing Data Verification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email</a:t>
            </a:r>
            <a:r>
              <a:rPr lang="en-US" sz="2400" b="1" dirty="0"/>
              <a:t>	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(!</a:t>
            </a:r>
            <a:r>
              <a:rPr lang="en-US" sz="2400" dirty="0" err="1"/>
              <a:t>filter_var</a:t>
            </a:r>
            <a:r>
              <a:rPr lang="en-US" sz="2400" dirty="0"/>
              <a:t>($</a:t>
            </a:r>
            <a:r>
              <a:rPr lang="en-US" sz="2400" dirty="0" smtClean="0"/>
              <a:t>email, FILTER_VALIDATE_EMAIL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phone</a:t>
            </a: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(</a:t>
            </a:r>
            <a:r>
              <a:rPr lang="en-US" sz="2400" dirty="0" err="1" smtClean="0"/>
              <a:t>preg_match</a:t>
            </a:r>
            <a:r>
              <a:rPr lang="en-US" sz="2400" dirty="0"/>
              <a:t>("/^[0-9]{3}-[0-9]{3}-[0-9]{4}$/", $phone)) {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if </a:t>
            </a:r>
            <a:r>
              <a:rPr lang="en-US" sz="2400" dirty="0" smtClean="0"/>
              <a:t>(</a:t>
            </a:r>
            <a:r>
              <a:rPr lang="en-US" sz="2400" dirty="0" err="1" smtClean="0"/>
              <a:t>substr</a:t>
            </a:r>
            <a:r>
              <a:rPr lang="en-US" sz="2400" dirty="0"/>
              <a:t>($phone, 0, 1</a:t>
            </a:r>
            <a:r>
              <a:rPr lang="en-US" sz="2400" dirty="0" smtClean="0"/>
              <a:t>) &lt; </a:t>
            </a:r>
            <a:r>
              <a:rPr lang="en-US" sz="2400" dirty="0"/>
              <a:t>2)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/>
              <a:t>msg</a:t>
            </a:r>
            <a:r>
              <a:rPr lang="en-US" sz="2400" dirty="0"/>
              <a:t> .= "Phone# first digit cannot be 0 or 1&lt;br</a:t>
            </a:r>
            <a:r>
              <a:rPr lang="en-US" sz="2400" dirty="0" smtClean="0"/>
              <a:t>&gt;";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else </a:t>
            </a:r>
            <a:r>
              <a:rPr lang="en-US" sz="2400" dirty="0"/>
              <a:t>$</a:t>
            </a:r>
            <a:r>
              <a:rPr lang="en-US" sz="2400" dirty="0" err="1"/>
              <a:t>msg</a:t>
            </a:r>
            <a:r>
              <a:rPr lang="en-US" sz="2400" dirty="0"/>
              <a:t> .= "Invalid Phone#&lt;br</a:t>
            </a:r>
            <a:r>
              <a:rPr lang="en-US" sz="2400" dirty="0" smtClean="0"/>
              <a:t>&gt;";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#9 – Advanced Forms Handling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Data Verification</a:t>
            </a:r>
            <a:br>
              <a:rPr lang="en-US" b="1" u="sng" dirty="0" smtClean="0"/>
            </a:br>
            <a:r>
              <a:rPr lang="en-US" b="1" u="sng" dirty="0" smtClean="0"/>
              <a:t>Changes Needed to Calling Script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Variables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pgm</a:t>
            </a:r>
            <a:r>
              <a:rPr lang="en-US" dirty="0"/>
              <a:t> = "table_update3.php";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msg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msg_color</a:t>
            </a:r>
            <a:r>
              <a:rPr lang="en-US" dirty="0" smtClean="0"/>
              <a:t> </a:t>
            </a:r>
            <a:r>
              <a:rPr lang="en-US" dirty="0"/>
              <a:t>= "black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Include</a:t>
            </a:r>
          </a:p>
          <a:p>
            <a:pPr marL="0" indent="0">
              <a:buNone/>
            </a:pPr>
            <a:r>
              <a:rPr lang="en-US" dirty="0"/>
              <a:t>if (($task != "first") AND ($task != "clear"))</a:t>
            </a:r>
          </a:p>
          <a:p>
            <a:pPr marL="0" indent="0">
              <a:buNone/>
            </a:pPr>
            <a:r>
              <a:rPr lang="en-US" dirty="0" smtClean="0"/>
              <a:t>  include</a:t>
            </a:r>
            <a:r>
              <a:rPr lang="en-US" dirty="0"/>
              <a:t>('</a:t>
            </a:r>
            <a:r>
              <a:rPr lang="en-US" dirty="0" err="1"/>
              <a:t>phone_book_verify_input.php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u="sng" dirty="0" smtClean="0"/>
              <a:t>Process Task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</a:t>
            </a:r>
            <a:r>
              <a:rPr lang="en-US" dirty="0" err="1"/>
              <a:t>msg</a:t>
            </a:r>
            <a:r>
              <a:rPr lang="en-US" dirty="0"/>
              <a:t> != NULL)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/>
              <a:t>msg_color</a:t>
            </a:r>
            <a:r>
              <a:rPr lang="en-US" dirty="0"/>
              <a:t> = "red";</a:t>
            </a:r>
          </a:p>
          <a:p>
            <a:pPr marL="0" indent="0">
              <a:buNone/>
            </a:pPr>
            <a:r>
              <a:rPr lang="en-US" dirty="0" smtClean="0"/>
              <a:t>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switch($task) 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Convert Category to Dropdown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Variables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categories = </a:t>
            </a:r>
            <a:r>
              <a:rPr lang="en-US" dirty="0"/>
              <a:t>array("Business", "Family</a:t>
            </a:r>
            <a:r>
              <a:rPr lang="en-US" dirty="0" smtClean="0"/>
              <a:t>", "</a:t>
            </a:r>
            <a:r>
              <a:rPr lang="en-US" dirty="0"/>
              <a:t>Friend", "Other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Form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“&lt;</a:t>
            </a:r>
            <a:r>
              <a:rPr lang="en-US" dirty="0" err="1" smtClean="0"/>
              <a:t>tr</a:t>
            </a:r>
            <a:r>
              <a:rPr lang="en-US" dirty="0"/>
              <a:t>&gt;&lt;td&gt;Category&lt;/td&gt;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&lt;</a:t>
            </a:r>
            <a:r>
              <a:rPr lang="en-US" dirty="0"/>
              <a:t>td&gt;&lt;select name='category'&gt;&lt;option&gt;&amp;</a:t>
            </a:r>
            <a:r>
              <a:rPr lang="en-US" dirty="0" err="1"/>
              <a:t>nbsp</a:t>
            </a:r>
            <a:r>
              <a:rPr lang="en-US" dirty="0"/>
              <a:t>;&lt;/option&gt;";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/>
              <a:t>($categories as $cat) {</a:t>
            </a:r>
          </a:p>
          <a:p>
            <a:pPr marL="0" indent="0">
              <a:buNone/>
            </a:pPr>
            <a:r>
              <a:rPr lang="en-US" dirty="0" smtClean="0"/>
              <a:t>  if </a:t>
            </a:r>
            <a:r>
              <a:rPr lang="en-US" dirty="0"/>
              <a:t>($cat == $category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/>
              <a:t>se = "SELECTED</a:t>
            </a:r>
            <a:r>
              <a:rPr lang="en-US" dirty="0" smtClean="0"/>
              <a:t>";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 </a:t>
            </a:r>
            <a:r>
              <a:rPr lang="en-US" dirty="0"/>
              <a:t>$se = NULL;</a:t>
            </a:r>
          </a:p>
          <a:p>
            <a:pPr marL="0" indent="0">
              <a:buNone/>
            </a:pPr>
            <a:r>
              <a:rPr lang="en-US" dirty="0" smtClean="0"/>
              <a:t>  echo </a:t>
            </a:r>
            <a:r>
              <a:rPr lang="en-US" dirty="0"/>
              <a:t>"&lt;option $se&gt;$cat&lt;/option&gt;";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"&lt;/select&gt;&lt;/td</a:t>
            </a:r>
            <a:r>
              <a:rPr lang="en-US" dirty="0" smtClean="0"/>
              <a:t>&gt;”;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Connect Phone Book script to Table Update Script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Phone Book Script</a:t>
            </a:r>
          </a:p>
          <a:p>
            <a:pPr marL="0" indent="0">
              <a:buNone/>
            </a:pPr>
            <a:r>
              <a:rPr lang="en-US" dirty="0" smtClean="0"/>
              <a:t>Either:	Add an UPDATE button to each line</a:t>
            </a:r>
          </a:p>
          <a:p>
            <a:pPr marL="0" indent="0">
              <a:buNone/>
            </a:pPr>
            <a:r>
              <a:rPr lang="en-US" dirty="0" smtClean="0"/>
              <a:t>Or:		</a:t>
            </a:r>
            <a:r>
              <a:rPr lang="en-US" u="sng" dirty="0" smtClean="0"/>
              <a:t>Modify Name to be a hotlink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Table Update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</a:t>
            </a:r>
            <a:r>
              <a:rPr lang="en-US" dirty="0" err="1" smtClean="0"/>
              <a:t>rowid</a:t>
            </a:r>
            <a:r>
              <a:rPr lang="en-US" dirty="0" smtClean="0"/>
              <a:t> from URL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found, task=‘show’; $</a:t>
            </a:r>
            <a:r>
              <a:rPr lang="en-US" dirty="0" err="1" smtClean="0"/>
              <a:t>rowid</a:t>
            </a:r>
            <a:r>
              <a:rPr lang="en-US" dirty="0" smtClean="0"/>
              <a:t>=$_GET[‘r’];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RETURN button to Phone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RETURN Button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&lt;table align='center</a:t>
            </a:r>
            <a:r>
              <a:rPr lang="en-US" sz="2800" dirty="0" smtClean="0"/>
              <a:t>'&gt;&lt;</a:t>
            </a:r>
            <a:r>
              <a:rPr lang="en-US" sz="2800" dirty="0" err="1"/>
              <a:t>tr</a:t>
            </a:r>
            <a:r>
              <a:rPr lang="en-US" sz="2800" dirty="0"/>
              <a:t>&gt;&lt;td&gt;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form action='</a:t>
            </a:r>
            <a:r>
              <a:rPr lang="en-US" sz="2800" dirty="0" err="1"/>
              <a:t>phonebook.php</a:t>
            </a:r>
            <a:r>
              <a:rPr lang="en-US" sz="2800" dirty="0"/>
              <a:t>' method='post'&gt;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input type='submit'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value</a:t>
            </a:r>
            <a:r>
              <a:rPr lang="en-US" sz="2800" dirty="0"/>
              <a:t>='Return to </a:t>
            </a:r>
            <a:r>
              <a:rPr lang="en-US" sz="2800" dirty="0" smtClean="0"/>
              <a:t>Phone Book‘ 	 			 style</a:t>
            </a:r>
            <a:r>
              <a:rPr lang="en-US" sz="2800" dirty="0"/>
              <a:t>=</a:t>
            </a:r>
            <a:r>
              <a:rPr lang="en-US" sz="2800" dirty="0" smtClean="0"/>
              <a:t>'</a:t>
            </a:r>
            <a:r>
              <a:rPr lang="en-US" sz="2800" dirty="0" err="1" smtClean="0"/>
              <a:t>color:white</a:t>
            </a:r>
            <a:r>
              <a:rPr lang="en-US" sz="2800" dirty="0" smtClean="0"/>
              <a:t>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</a:t>
            </a:r>
            <a:r>
              <a:rPr lang="en-US" sz="2800" dirty="0" err="1" smtClean="0"/>
              <a:t>background-color:blue</a:t>
            </a:r>
            <a:r>
              <a:rPr lang="en-US" sz="2800" dirty="0" smtClean="0"/>
              <a:t>; 					 </a:t>
            </a:r>
            <a:r>
              <a:rPr lang="en-US" sz="2800" dirty="0" err="1" smtClean="0"/>
              <a:t>font-weight:bold</a:t>
            </a:r>
            <a:r>
              <a:rPr lang="en-US" sz="2800" dirty="0"/>
              <a:t>'&gt;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form&gt;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td&gt;&lt;/</a:t>
            </a:r>
            <a:r>
              <a:rPr lang="en-US" sz="2800" dirty="0" err="1"/>
              <a:t>tr</a:t>
            </a:r>
            <a:r>
              <a:rPr lang="en-US" sz="2800" dirty="0"/>
              <a:t>&gt;&lt;/table&gt;&lt;br&gt;";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Phone </a:t>
            </a:r>
            <a:r>
              <a:rPr lang="en-US" b="1" u="sng" dirty="0" smtClean="0"/>
              <a:t>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phpMyAdmin</a:t>
            </a:r>
            <a:r>
              <a:rPr lang="en-US" dirty="0" smtClean="0"/>
              <a:t> to add these columns to the phone book (Structure tab):</a:t>
            </a:r>
          </a:p>
          <a:p>
            <a:pPr marL="914400" lvl="1" indent="-514350"/>
            <a:r>
              <a:rPr lang="en-US" dirty="0"/>
              <a:t>a</a:t>
            </a:r>
            <a:r>
              <a:rPr lang="en-US" dirty="0" smtClean="0"/>
              <a:t>ddress	</a:t>
            </a:r>
            <a:r>
              <a:rPr lang="en-US" dirty="0" err="1" smtClean="0"/>
              <a:t>varchar</a:t>
            </a:r>
            <a:r>
              <a:rPr lang="en-US" dirty="0" smtClean="0"/>
              <a:t>(80)</a:t>
            </a:r>
          </a:p>
          <a:p>
            <a:pPr marL="914400" lvl="1" indent="-514350"/>
            <a:r>
              <a:rPr lang="en-US" dirty="0" smtClean="0"/>
              <a:t>city		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</a:p>
          <a:p>
            <a:pPr marL="914400" lvl="1" indent="-514350"/>
            <a:r>
              <a:rPr lang="en-US" dirty="0" smtClean="0"/>
              <a:t>state		char(2)</a:t>
            </a:r>
          </a:p>
          <a:p>
            <a:pPr marL="914400" lvl="1" indent="-514350"/>
            <a:r>
              <a:rPr lang="en-US" dirty="0" smtClean="0"/>
              <a:t>zip		</a:t>
            </a:r>
            <a:r>
              <a:rPr lang="en-US" dirty="0" err="1" smtClean="0"/>
              <a:t>varchar</a:t>
            </a:r>
            <a:r>
              <a:rPr lang="en-US" dirty="0" smtClean="0"/>
              <a:t>(10)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Enhance </a:t>
            </a:r>
            <a:r>
              <a:rPr lang="en-US" dirty="0" err="1" smtClean="0"/>
              <a:t>table_update.php</a:t>
            </a:r>
            <a:r>
              <a:rPr lang="en-US" dirty="0" smtClean="0"/>
              <a:t> for these new columns.  Remember to verify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do anything to </a:t>
            </a:r>
            <a:r>
              <a:rPr lang="en-US" dirty="0" err="1" smtClean="0"/>
              <a:t>phonebook.php</a:t>
            </a:r>
            <a:r>
              <a:rPr lang="en-US" dirty="0" smtClean="0"/>
              <a:t>, does it still work?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</a:t>
            </a:r>
            <a:r>
              <a:rPr lang="en-US" b="1" u="sng" dirty="0" smtClean="0"/>
              <a:t>9 </a:t>
            </a:r>
            <a:r>
              <a:rPr lang="en-US" b="1" u="sng" dirty="0" smtClean="0"/>
              <a:t>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forms are used to get input from users</a:t>
            </a:r>
          </a:p>
          <a:p>
            <a:r>
              <a:rPr lang="en-US" dirty="0" smtClean="0"/>
              <a:t>Form input can be used to update tables or navigate the website</a:t>
            </a:r>
          </a:p>
          <a:p>
            <a:endParaRPr lang="en-US" dirty="0" smtClean="0"/>
          </a:p>
          <a:p>
            <a:r>
              <a:rPr lang="en-US" b="1" u="sng" dirty="0" smtClean="0"/>
              <a:t>Week 10</a:t>
            </a:r>
            <a:r>
              <a:rPr lang="en-US" b="1" dirty="0" smtClean="0"/>
              <a:t> </a:t>
            </a:r>
            <a:r>
              <a:rPr lang="en-US" dirty="0" smtClean="0"/>
              <a:t>– We will cover how to restrict access to webpages through Logon Authentication and Session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Question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we need to write a table update script if you can you use </a:t>
            </a:r>
            <a:r>
              <a:rPr lang="en-US" dirty="0" err="1"/>
              <a:t>PHPMyADMIN</a:t>
            </a:r>
            <a:r>
              <a:rPr lang="en-US" dirty="0"/>
              <a:t> to update 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Question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we need to write a table update script if you can you use </a:t>
            </a:r>
            <a:r>
              <a:rPr lang="en-US" dirty="0" smtClean="0"/>
              <a:t>PHPMyAdmin </a:t>
            </a:r>
            <a:r>
              <a:rPr lang="en-US" dirty="0"/>
              <a:t>to update tables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PHPMyAdmin does not understand business logic</a:t>
            </a:r>
          </a:p>
          <a:p>
            <a:r>
              <a:rPr lang="en-US" dirty="0" smtClean="0"/>
              <a:t>PHPMyAdmin is not an end user tool, opens up unwanted functions, not user friendly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Table Update Program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Run the Table Update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URL:  localhost/</a:t>
            </a:r>
            <a:r>
              <a:rPr lang="en-US" dirty="0" err="1" smtClean="0"/>
              <a:t>table_update.php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each of the buttons:  SHOW, ADD, CHANGE, DELETE, CLEAR, PREVIOUS,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Review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mysql_connect.php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Create </a:t>
            </a:r>
            <a:r>
              <a:rPr lang="en-US" u="sng" dirty="0" err="1" smtClean="0"/>
              <a:t>mysql_connect.php</a:t>
            </a:r>
            <a:endParaRPr lang="en-US" u="sng" dirty="0" smtClean="0"/>
          </a:p>
          <a:p>
            <a:pPr marL="0" indent="0">
              <a:buNone/>
            </a:pPr>
            <a:r>
              <a:rPr lang="en-US" sz="3000" dirty="0" smtClean="0"/>
              <a:t>&lt;?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// Connect to MySQL and the personal Database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smtClean="0"/>
              <a:t>  $</a:t>
            </a:r>
            <a:r>
              <a:rPr lang="en-US" sz="3000" dirty="0" err="1"/>
              <a:t>mysqli</a:t>
            </a:r>
            <a:r>
              <a:rPr lang="en-US" sz="3000" dirty="0"/>
              <a:t> = new </a:t>
            </a:r>
            <a:r>
              <a:rPr lang="en-US" sz="3000" dirty="0" err="1"/>
              <a:t>mysqli</a:t>
            </a:r>
            <a:r>
              <a:rPr lang="en-US" sz="3000" dirty="0"/>
              <a:t>('localhost', 'root', '', 'personal</a:t>
            </a:r>
            <a:r>
              <a:rPr lang="en-US" sz="3000" dirty="0" smtClean="0"/>
              <a:t>');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if </a:t>
            </a:r>
            <a:r>
              <a:rPr lang="en-US" sz="3000" dirty="0"/>
              <a:t>($</a:t>
            </a:r>
            <a:r>
              <a:rPr lang="en-US" sz="3000" dirty="0" err="1"/>
              <a:t>mysqli</a:t>
            </a:r>
            <a:r>
              <a:rPr lang="en-US" sz="3000" dirty="0"/>
              <a:t>-&gt;</a:t>
            </a:r>
            <a:r>
              <a:rPr lang="en-US" sz="3000" dirty="0" err="1"/>
              <a:t>connect_error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   die</a:t>
            </a:r>
            <a:r>
              <a:rPr lang="en-US" sz="3000" dirty="0"/>
              <a:t>('Connect Error: ' . $</a:t>
            </a:r>
            <a:r>
              <a:rPr lang="en-US" sz="3000" dirty="0" err="1"/>
              <a:t>mysqli</a:t>
            </a:r>
            <a:r>
              <a:rPr lang="en-US" sz="3000" dirty="0"/>
              <a:t>-&gt;</a:t>
            </a:r>
            <a:r>
              <a:rPr lang="en-US" sz="3000" dirty="0" err="1"/>
              <a:t>connect_error</a:t>
            </a:r>
            <a:r>
              <a:rPr lang="en-US" sz="3000" dirty="0"/>
              <a:t>);</a:t>
            </a:r>
          </a:p>
          <a:p>
            <a:pPr marL="0" indent="0">
              <a:buNone/>
            </a:pPr>
            <a:r>
              <a:rPr lang="en-US" sz="3000" dirty="0" smtClean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is database connect an included script?</a:t>
            </a:r>
          </a:p>
          <a:p>
            <a:pPr marL="0" indent="0">
              <a:buNone/>
            </a:pPr>
            <a:r>
              <a:rPr lang="en-US" dirty="0" smtClean="0"/>
              <a:t>Uncomment include statement in </a:t>
            </a:r>
            <a:r>
              <a:rPr lang="en-US" dirty="0" err="1" smtClean="0"/>
              <a:t>table_update.php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</a:t>
            </a:r>
            <a:r>
              <a:rPr lang="en-US" dirty="0" err="1" smtClean="0"/>
              <a:t>table_update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Fix Page Output Section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field names to match all the columns in the table, lines 102 to 106</a:t>
            </a:r>
          </a:p>
          <a:p>
            <a:r>
              <a:rPr lang="en-US" dirty="0" smtClean="0"/>
              <a:t>Change field length to match all the columns in the table, lines 102 to 106</a:t>
            </a:r>
          </a:p>
          <a:p>
            <a:r>
              <a:rPr lang="en-US" dirty="0" smtClean="0"/>
              <a:t>Fix variable names, lines 25 to 29</a:t>
            </a:r>
          </a:p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SHOW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query to retrieve all columns (except ROWID) where </a:t>
            </a:r>
            <a:r>
              <a:rPr lang="en-US" dirty="0" smtClean="0"/>
              <a:t>ROWID=</a:t>
            </a:r>
            <a:r>
              <a:rPr lang="en-US" dirty="0" err="1" smtClean="0"/>
              <a:t>rowid</a:t>
            </a:r>
            <a:r>
              <a:rPr lang="en-US" dirty="0" smtClean="0"/>
              <a:t> (from </a:t>
            </a:r>
            <a:r>
              <a:rPr lang="en-US" dirty="0" smtClean="0"/>
              <a:t>the </a:t>
            </a:r>
            <a:r>
              <a:rPr lang="en-US" dirty="0" smtClean="0"/>
              <a:t>form)</a:t>
            </a:r>
            <a:endParaRPr lang="en-US" dirty="0" smtClean="0"/>
          </a:p>
          <a:p>
            <a:r>
              <a:rPr lang="en-US" dirty="0" smtClean="0"/>
              <a:t>Execute the query</a:t>
            </a:r>
          </a:p>
          <a:p>
            <a:r>
              <a:rPr lang="en-US" dirty="0" smtClean="0"/>
              <a:t>Test for query results, NUM_ROWS &lt; 1</a:t>
            </a:r>
          </a:p>
          <a:p>
            <a:r>
              <a:rPr lang="en-US" dirty="0" smtClean="0"/>
              <a:t>Retrieve all columns from the query and assign to variables </a:t>
            </a:r>
          </a:p>
          <a:p>
            <a:pPr marL="457200" lvl="1" indent="0">
              <a:buNone/>
            </a:pPr>
            <a:r>
              <a:rPr lang="en-US" dirty="0" smtClean="0"/>
              <a:t>LIST( …) = $result-&gt;</a:t>
            </a:r>
            <a:r>
              <a:rPr lang="en-US" dirty="0" err="1" smtClean="0"/>
              <a:t>fetch_row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SHOW a ROW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($rowid &lt; 1) {$</a:t>
            </a:r>
            <a:r>
              <a:rPr lang="en-US" dirty="0" err="1"/>
              <a:t>msg</a:t>
            </a:r>
            <a:r>
              <a:rPr lang="en-US" dirty="0"/>
              <a:t> = "To SHOW a record, enter a ROWID"; break;}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query = 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phone, email, category</a:t>
            </a:r>
          </a:p>
          <a:p>
            <a:pPr marL="0" indent="0">
              <a:buNone/>
            </a:pPr>
            <a:r>
              <a:rPr lang="en-US" dirty="0"/>
              <a:t>	  FROM phonebook</a:t>
            </a:r>
          </a:p>
          <a:p>
            <a:pPr marL="0" indent="0">
              <a:buNone/>
            </a:pPr>
            <a:r>
              <a:rPr lang="en-US" dirty="0"/>
              <a:t>	  WHERE rowid='$rowid'";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result = $</a:t>
            </a:r>
            <a:r>
              <a:rPr lang="en-US" dirty="0" err="1"/>
              <a:t>mysqli</a:t>
            </a:r>
            <a:r>
              <a:rPr lang="en-US" dirty="0"/>
              <a:t>-&gt;query($query);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(($result-&gt;</a:t>
            </a:r>
            <a:r>
              <a:rPr lang="en-US" dirty="0" err="1"/>
              <a:t>num_rows</a:t>
            </a:r>
            <a:r>
              <a:rPr lang="en-US" dirty="0"/>
              <a:t>) &lt; 1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{$</a:t>
            </a:r>
            <a:r>
              <a:rPr lang="en-US" dirty="0" err="1"/>
              <a:t>msg</a:t>
            </a:r>
            <a:r>
              <a:rPr lang="en-US" dirty="0"/>
              <a:t> = "ROWID $rowid not </a:t>
            </a:r>
            <a:r>
              <a:rPr lang="en-US" dirty="0" smtClean="0"/>
              <a:t>found. " </a:t>
            </a:r>
            <a:r>
              <a:rPr lang="en-US" dirty="0"/>
              <a:t>. $</a:t>
            </a:r>
            <a:r>
              <a:rPr lang="en-US" dirty="0" err="1"/>
              <a:t>mysqli</a:t>
            </a:r>
            <a:r>
              <a:rPr lang="en-US" dirty="0"/>
              <a:t>-&gt;error;}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list</a:t>
            </a:r>
            <a:r>
              <a:rPr lang="en-US" dirty="0"/>
              <a:t>($</a:t>
            </a:r>
            <a:r>
              <a:rPr lang="en-US" dirty="0" err="1"/>
              <a:t>firstname</a:t>
            </a:r>
            <a:r>
              <a:rPr lang="en-US" dirty="0"/>
              <a:t>, $</a:t>
            </a:r>
            <a:r>
              <a:rPr lang="en-US" dirty="0" err="1"/>
              <a:t>lastname</a:t>
            </a:r>
            <a:r>
              <a:rPr lang="en-US" dirty="0"/>
              <a:t>, $phone, $email, $category</a:t>
            </a:r>
            <a:r>
              <a:rPr lang="en-US" dirty="0" smtClean="0"/>
              <a:t>)=$result-&gt;</a:t>
            </a:r>
            <a:r>
              <a:rPr lang="en-US" dirty="0" err="1" smtClean="0"/>
              <a:t>fetch_row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/>
              <a:t>msg</a:t>
            </a:r>
            <a:r>
              <a:rPr lang="en-US" dirty="0"/>
              <a:t>        = "Row $rowid found";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/>
              <a:t>last       = $rowid;</a:t>
            </a:r>
          </a:p>
          <a:p>
            <a:pPr marL="0" indent="0">
              <a:buNone/>
            </a:pPr>
            <a:r>
              <a:rPr lang="en-US" dirty="0" smtClean="0"/>
              <a:t>  } </a:t>
            </a:r>
          </a:p>
          <a:p>
            <a:pPr marL="0" indent="0">
              <a:buNone/>
            </a:pPr>
            <a:r>
              <a:rPr lang="en-US" dirty="0" smtClean="0"/>
              <a:t>break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#9 – Advanced Forms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11476</TotalTime>
  <Words>1288</Words>
  <Application>Microsoft Office PowerPoint</Application>
  <PresentationFormat>On-screen Show (4:3)</PresentationFormat>
  <Paragraphs>315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BCS350 – Web Database Development, Fall 2014</vt:lpstr>
      <vt:lpstr>Lab Preparation</vt:lpstr>
      <vt:lpstr>Question</vt:lpstr>
      <vt:lpstr>Question</vt:lpstr>
      <vt:lpstr>Table Update Program</vt:lpstr>
      <vt:lpstr>mysql_connect.php</vt:lpstr>
      <vt:lpstr>Fix Page Output Section</vt:lpstr>
      <vt:lpstr>SHOW a ROW</vt:lpstr>
      <vt:lpstr>SHOW a ROW</vt:lpstr>
      <vt:lpstr>DELETE a ROW</vt:lpstr>
      <vt:lpstr>DELETE a ROW</vt:lpstr>
      <vt:lpstr>INSERT a ROW</vt:lpstr>
      <vt:lpstr>INSERT a ROW</vt:lpstr>
      <vt:lpstr>UPDATE a ROW</vt:lpstr>
      <vt:lpstr>UPDATE a ROW</vt:lpstr>
      <vt:lpstr>Table Update Script Complete?</vt:lpstr>
      <vt:lpstr>What is Missing?</vt:lpstr>
      <vt:lpstr>Data Verification Requirements</vt:lpstr>
      <vt:lpstr>Data Verification Requirements</vt:lpstr>
      <vt:lpstr>Data Verification Strategy</vt:lpstr>
      <vt:lpstr>Performing Data Verification</vt:lpstr>
      <vt:lpstr>Performing Data Verification</vt:lpstr>
      <vt:lpstr>Data Verification Changes Needed to Calling Script</vt:lpstr>
      <vt:lpstr>Convert Category to Dropdown</vt:lpstr>
      <vt:lpstr>Connect Phone Book script to Table Update Script</vt:lpstr>
      <vt:lpstr>RETURN Button</vt:lpstr>
      <vt:lpstr>Homework</vt:lpstr>
      <vt:lpstr>Week 9 -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217</cp:revision>
  <dcterms:created xsi:type="dcterms:W3CDTF">2013-09-11T01:57:13Z</dcterms:created>
  <dcterms:modified xsi:type="dcterms:W3CDTF">2014-10-28T15:01:30Z</dcterms:modified>
</cp:coreProperties>
</file>