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91" r:id="rId4"/>
    <p:sldId id="292" r:id="rId5"/>
    <p:sldId id="293" r:id="rId6"/>
    <p:sldId id="304" r:id="rId7"/>
    <p:sldId id="294" r:id="rId8"/>
    <p:sldId id="295" r:id="rId9"/>
    <p:sldId id="296" r:id="rId10"/>
    <p:sldId id="297" r:id="rId11"/>
    <p:sldId id="298" r:id="rId12"/>
    <p:sldId id="303" r:id="rId13"/>
    <p:sldId id="299" r:id="rId14"/>
    <p:sldId id="300" r:id="rId15"/>
    <p:sldId id="305" r:id="rId16"/>
    <p:sldId id="301" r:id="rId17"/>
    <p:sldId id="302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1256-46C3-49CE-BFD5-EFE3B85C2DD0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1E9C-4812-4C86-865B-1F2F8083C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7793-23BF-4E9F-96A1-CB43AD57C4A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2EE-9BF2-46C9-899C-2EB0AEAA743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5F7E-40C9-401A-9877-2AC71795551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B6FE-517A-4DD1-B0D3-BC4868DC0B8E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61EE-6E4E-40BB-BBD1-BE4417A8428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7DD8-D419-48D0-9235-EABAAA573392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A584-BA4C-47A5-96C2-C2A0FD99791A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B0A2-2124-4481-97A6-8D0D8CFC46FC}" type="datetime1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FB1-9FDB-438D-9BCB-7C15DD856E1A}" type="datetime1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358C-76D2-476D-AF62-2B28FFB4F098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9D72-29EE-4BD9-B2D9-B1309DF55B79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F457-555D-4810-88BF-95ED4BB43F39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#2</a:t>
            </a:r>
          </a:p>
          <a:p>
            <a:r>
              <a:rPr lang="en-US" dirty="0" smtClean="0"/>
              <a:t>PHP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©2014 - BCS350 Fall 2014, Week #2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 Assignment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Value Assignment		$color = “Red”;</a:t>
            </a:r>
          </a:p>
          <a:p>
            <a:pPr>
              <a:buNone/>
            </a:pPr>
            <a:r>
              <a:rPr lang="en-US" dirty="0" smtClean="0"/>
              <a:t>						$age = 18;</a:t>
            </a:r>
          </a:p>
          <a:p>
            <a:r>
              <a:rPr lang="en-US" dirty="0" smtClean="0"/>
              <a:t>Reference Assignment	$color = “Red”;</a:t>
            </a:r>
          </a:p>
          <a:p>
            <a:pPr>
              <a:buNone/>
            </a:pPr>
            <a:r>
              <a:rPr lang="en-US" dirty="0" smtClean="0"/>
              <a:t>						$</a:t>
            </a:r>
            <a:r>
              <a:rPr lang="en-US" dirty="0" err="1" smtClean="0"/>
              <a:t>mycolor</a:t>
            </a:r>
            <a:r>
              <a:rPr lang="en-US" dirty="0" smtClean="0"/>
              <a:t> = &amp;$color;</a:t>
            </a:r>
          </a:p>
          <a:p>
            <a:pPr>
              <a:buNone/>
            </a:pPr>
            <a:r>
              <a:rPr lang="en-US" dirty="0" smtClean="0"/>
              <a:t>$color = “Red”, $</a:t>
            </a:r>
            <a:r>
              <a:rPr lang="en-US" dirty="0" err="1" smtClean="0"/>
              <a:t>mycolor</a:t>
            </a:r>
            <a:r>
              <a:rPr lang="en-US" dirty="0" smtClean="0"/>
              <a:t> = value of $color (“Red”)</a:t>
            </a:r>
          </a:p>
          <a:p>
            <a:pPr>
              <a:buNone/>
            </a:pPr>
            <a:r>
              <a:rPr lang="en-US" dirty="0" smtClean="0"/>
              <a:t>$color = “Blue”, $</a:t>
            </a:r>
            <a:r>
              <a:rPr lang="en-US" dirty="0" err="1" smtClean="0"/>
              <a:t>mycolor</a:t>
            </a:r>
            <a:r>
              <a:rPr lang="en-US" dirty="0" smtClean="0"/>
              <a:t> = “Blue”;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 Scope (functions)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Scope Type</a:t>
            </a:r>
            <a:r>
              <a:rPr lang="en-US" dirty="0" smtClean="0"/>
              <a:t>			</a:t>
            </a:r>
            <a:r>
              <a:rPr lang="en-US" u="sng" dirty="0" smtClean="0"/>
              <a:t>Scope</a:t>
            </a:r>
          </a:p>
          <a:p>
            <a:r>
              <a:rPr lang="en-US" dirty="0" smtClean="0"/>
              <a:t>Local				Within a function</a:t>
            </a:r>
          </a:p>
          <a:p>
            <a:r>
              <a:rPr lang="en-US" dirty="0" smtClean="0"/>
              <a:t>Function Parameters	Within a function</a:t>
            </a:r>
          </a:p>
          <a:p>
            <a:r>
              <a:rPr lang="en-US" dirty="0" smtClean="0"/>
              <a:t>Global				Script and function</a:t>
            </a:r>
          </a:p>
          <a:p>
            <a:r>
              <a:rPr lang="en-US" dirty="0" smtClean="0"/>
              <a:t>Static				Script and function</a:t>
            </a:r>
          </a:p>
          <a:p>
            <a:r>
              <a:rPr lang="en-US" dirty="0" smtClean="0"/>
              <a:t>Good programming practice – do not use Global or Static variables in functions, instead use Function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 Type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$one = 1;</a:t>
            </a:r>
          </a:p>
          <a:p>
            <a:pPr marL="0" indent="0">
              <a:buNone/>
            </a:pPr>
            <a:r>
              <a:rPr lang="en-US" dirty="0"/>
              <a:t>  $sum = $one + $one;</a:t>
            </a:r>
          </a:p>
          <a:p>
            <a:pPr marL="0" indent="0">
              <a:buNone/>
            </a:pPr>
            <a:r>
              <a:rPr lang="en-US" dirty="0"/>
              <a:t>  echo "Sum is " . $sum . "&lt;br&gt;";</a:t>
            </a:r>
          </a:p>
          <a:p>
            <a:pPr marL="0" indent="0">
              <a:buNone/>
            </a:pPr>
            <a:r>
              <a:rPr lang="en-US" dirty="0"/>
              <a:t>  echo "Sum is $sum&lt;br&gt;";</a:t>
            </a:r>
          </a:p>
          <a:p>
            <a:pPr marL="0" indent="0">
              <a:buNone/>
            </a:pPr>
            <a:r>
              <a:rPr lang="en-US" dirty="0"/>
              <a:t>  $one = "1";</a:t>
            </a:r>
          </a:p>
          <a:p>
            <a:pPr marL="0" indent="0">
              <a:buNone/>
            </a:pPr>
            <a:r>
              <a:rPr lang="en-US" dirty="0"/>
              <a:t>  $sum = $one + $one;</a:t>
            </a:r>
          </a:p>
          <a:p>
            <a:pPr marL="0" indent="0">
              <a:buNone/>
            </a:pPr>
            <a:r>
              <a:rPr lang="en-US" dirty="0"/>
              <a:t>  echo "Sum is $sum&lt;br&gt;";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Superglobal</a:t>
            </a:r>
            <a:r>
              <a:rPr lang="en-US" b="1" u="sng" dirty="0" smtClean="0"/>
              <a:t> 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$_SERVER	</a:t>
            </a:r>
            <a:r>
              <a:rPr lang="en-US" dirty="0" err="1" smtClean="0"/>
              <a:t>Server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$_GET		Parameters in the URL</a:t>
            </a:r>
          </a:p>
          <a:p>
            <a:r>
              <a:rPr lang="en-US" dirty="0" smtClean="0"/>
              <a:t>$_POST		Form input</a:t>
            </a:r>
          </a:p>
          <a:p>
            <a:r>
              <a:rPr lang="en-US" dirty="0" smtClean="0"/>
              <a:t>$_COOKIE	HTTP cookies</a:t>
            </a:r>
          </a:p>
          <a:p>
            <a:r>
              <a:rPr lang="en-US" dirty="0" smtClean="0"/>
              <a:t>$_FILES		File Upload information</a:t>
            </a:r>
          </a:p>
          <a:p>
            <a:r>
              <a:rPr lang="en-US" dirty="0" smtClean="0"/>
              <a:t>$_ENV		Server Environment</a:t>
            </a:r>
          </a:p>
          <a:p>
            <a:r>
              <a:rPr lang="en-US" dirty="0" smtClean="0"/>
              <a:t>$_REQUEST	$_GET, $_POST and $_COOKIE</a:t>
            </a:r>
          </a:p>
          <a:p>
            <a:r>
              <a:rPr lang="en-US" dirty="0" smtClean="0"/>
              <a:t>$_SESSION	Variables tied to a Session</a:t>
            </a:r>
          </a:p>
          <a:p>
            <a:r>
              <a:rPr lang="en-US" dirty="0" smtClean="0"/>
              <a:t>$GLOBALS	All </a:t>
            </a:r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Superglobal</a:t>
            </a:r>
            <a:r>
              <a:rPr lang="en-US" u="sng" dirty="0" smtClean="0"/>
              <a:t> Variable - Lab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echo "&lt;html&gt;&lt;body&gt;&lt;table&gt;";</a:t>
            </a:r>
          </a:p>
          <a:p>
            <a:pPr>
              <a:buNone/>
            </a:pPr>
            <a:r>
              <a:rPr lang="en-US" dirty="0"/>
              <a:t>  echo "&lt;</a:t>
            </a:r>
            <a:r>
              <a:rPr lang="en-US" dirty="0" err="1"/>
              <a:t>tr</a:t>
            </a:r>
            <a:r>
              <a:rPr lang="en-US" dirty="0"/>
              <a:t>&gt;&lt;td&gt;Variable&lt;/td&gt;&lt;td&gt;Value&lt;/td&gt;&lt;/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foreach</a:t>
            </a:r>
            <a:r>
              <a:rPr lang="en-US" dirty="0"/>
              <a:t> ($_SERVER as $</a:t>
            </a:r>
            <a:r>
              <a:rPr lang="en-US" dirty="0" err="1"/>
              <a:t>var</a:t>
            </a:r>
            <a:r>
              <a:rPr lang="en-US" dirty="0"/>
              <a:t> =&gt; $value)</a:t>
            </a:r>
          </a:p>
          <a:p>
            <a:pPr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&gt;&lt;td&gt;$</a:t>
            </a:r>
            <a:r>
              <a:rPr lang="en-US" dirty="0" err="1"/>
              <a:t>var</a:t>
            </a:r>
            <a:r>
              <a:rPr lang="en-US" dirty="0"/>
              <a:t>&lt;/td&gt;&lt;td&gt;$value&lt;/td&gt;&lt;/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 echo "&lt;/table&gt;&lt;/body&gt;&lt;/html&gt;";</a:t>
            </a:r>
          </a:p>
          <a:p>
            <a:pPr>
              <a:buNone/>
            </a:pPr>
            <a:r>
              <a:rPr lang="en-US" dirty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Superglobal</a:t>
            </a:r>
            <a:r>
              <a:rPr lang="en-US" u="sng" dirty="0" smtClean="0"/>
              <a:t> Variable </a:t>
            </a:r>
            <a:r>
              <a:rPr lang="en-US" u="sng" dirty="0" smtClean="0"/>
              <a:t>– Lab #2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echo "&lt;html&gt;&lt;body&gt;&lt;table&gt;";</a:t>
            </a:r>
          </a:p>
          <a:p>
            <a:pPr>
              <a:buNone/>
            </a:pPr>
            <a:r>
              <a:rPr lang="en-US" dirty="0"/>
              <a:t>  echo "&lt;</a:t>
            </a:r>
            <a:r>
              <a:rPr lang="en-US" dirty="0" err="1"/>
              <a:t>tr</a:t>
            </a:r>
            <a:r>
              <a:rPr lang="en-US" dirty="0"/>
              <a:t>&gt;&lt;td&gt;Variable&lt;/td&gt;&lt;td&gt;Value&lt;/td&gt;&lt;/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foreach</a:t>
            </a:r>
            <a:r>
              <a:rPr lang="en-US" dirty="0"/>
              <a:t> ($_SERVER as $</a:t>
            </a:r>
            <a:r>
              <a:rPr lang="en-US" dirty="0" err="1"/>
              <a:t>var</a:t>
            </a:r>
            <a:r>
              <a:rPr lang="en-US" dirty="0"/>
              <a:t> =&gt; $value)</a:t>
            </a:r>
          </a:p>
          <a:p>
            <a:pPr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&gt;&lt;td&gt;$</a:t>
            </a:r>
            <a:r>
              <a:rPr lang="en-US" dirty="0" err="1"/>
              <a:t>var</a:t>
            </a:r>
            <a:r>
              <a:rPr lang="en-US" dirty="0"/>
              <a:t>&lt;/td&gt;&lt;td&gt;$value&lt;/td&gt;&lt;/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 echo "&lt;/table&gt;&lt;/body&gt;&lt;/html&gt;";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Modify this script to show variables entered on the URL that go into $_GET array variable.  Run the script with this URL:  bcs350-2.php?name=</a:t>
            </a:r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/>
              <a:t>&amp;</a:t>
            </a:r>
            <a:r>
              <a:rPr lang="en-US" dirty="0" err="1" smtClean="0"/>
              <a:t>age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xx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Constants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Define(“PI”, 3.141592);</a:t>
            </a:r>
          </a:p>
          <a:p>
            <a:pPr>
              <a:buNone/>
            </a:pPr>
            <a:r>
              <a:rPr lang="en-US" dirty="0" smtClean="0"/>
              <a:t>$diameter = PI * $radius;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 advantages over a variable.</a:t>
            </a:r>
          </a:p>
          <a:p>
            <a:pPr>
              <a:buNone/>
            </a:pPr>
            <a:r>
              <a:rPr lang="en-US" dirty="0" smtClean="0"/>
              <a:t>$PI = 3.141592;</a:t>
            </a:r>
          </a:p>
          <a:p>
            <a:pPr>
              <a:buNone/>
            </a:pPr>
            <a:r>
              <a:rPr lang="en-US" dirty="0" smtClean="0"/>
              <a:t>$diameter = $PI * $radius;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Expressions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/>
              <a:t>Expression</a:t>
            </a:r>
          </a:p>
          <a:p>
            <a:pPr>
              <a:buNone/>
            </a:pPr>
            <a:r>
              <a:rPr lang="en-US" dirty="0" smtClean="0"/>
              <a:t>A phrase where an action (operator) is to be</a:t>
            </a:r>
          </a:p>
          <a:p>
            <a:pPr>
              <a:buNone/>
            </a:pPr>
            <a:r>
              <a:rPr lang="en-US" dirty="0" smtClean="0"/>
              <a:t>performed on one or more operands.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 $diameter = PI * $radius;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Operands</a:t>
            </a:r>
          </a:p>
          <a:p>
            <a:pPr>
              <a:buNone/>
            </a:pPr>
            <a:r>
              <a:rPr lang="en-US" dirty="0" smtClean="0"/>
              <a:t>The inputs to an expression.  Typically operands are</a:t>
            </a:r>
          </a:p>
          <a:p>
            <a:pPr>
              <a:buNone/>
            </a:pPr>
            <a:r>
              <a:rPr lang="en-US" dirty="0" smtClean="0"/>
              <a:t>Variables, but could also be constants and values.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 =,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Operators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Is a symbol that specifies a particular action to be</a:t>
            </a:r>
          </a:p>
          <a:p>
            <a:pPr>
              <a:buNone/>
            </a:pPr>
            <a:r>
              <a:rPr lang="en-US" dirty="0" smtClean="0"/>
              <a:t>performed on the operand(s).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Example:  $diameter, PI, $radius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2 </a:t>
            </a:r>
            <a:r>
              <a:rPr lang="en-US" b="1" u="sng" dirty="0"/>
              <a:t>-</a:t>
            </a:r>
            <a:r>
              <a:rPr lang="en-US" b="1" u="sng" dirty="0" smtClean="0"/>
              <a:t>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Homework – Read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Basics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Escaping to PHP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Escaping to 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Tags 	&lt;?PHP statements ?&gt;</a:t>
            </a:r>
          </a:p>
          <a:p>
            <a:r>
              <a:rPr lang="en-US" dirty="0" smtClean="0"/>
              <a:t>Embedded	&lt;HTML&gt;&lt;BODY&gt;</a:t>
            </a:r>
          </a:p>
          <a:p>
            <a:pPr>
              <a:buNone/>
            </a:pPr>
            <a:r>
              <a:rPr lang="en-US" dirty="0" smtClean="0"/>
              <a:t>				&lt;?PHP echo “Hello World”; ?&gt;</a:t>
            </a:r>
          </a:p>
          <a:p>
            <a:pPr>
              <a:buNone/>
            </a:pPr>
            <a:r>
              <a:rPr lang="en-US" dirty="0" smtClean="0"/>
              <a:t>				&lt;/BODY&gt;&lt;/HTML&gt;</a:t>
            </a:r>
          </a:p>
          <a:p>
            <a:r>
              <a:rPr lang="en-US" dirty="0" smtClean="0"/>
              <a:t>Other styles rarely used</a:t>
            </a:r>
          </a:p>
          <a:p>
            <a:r>
              <a:rPr lang="en-US" dirty="0" smtClean="0"/>
              <a:t>Short tags are preferred for </a:t>
            </a:r>
            <a:r>
              <a:rPr lang="en-US" dirty="0" err="1" smtClean="0"/>
              <a:t>readibility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Format</a:t>
            </a:r>
            <a:r>
              <a:rPr lang="en-US" dirty="0" smtClean="0"/>
              <a:t>		</a:t>
            </a:r>
            <a:r>
              <a:rPr lang="en-US" u="sng" dirty="0" smtClean="0"/>
              <a:t>Example</a:t>
            </a:r>
            <a:r>
              <a:rPr lang="en-US" dirty="0" smtClean="0"/>
              <a:t>	</a:t>
            </a:r>
            <a:r>
              <a:rPr lang="en-US" u="sng" dirty="0" smtClean="0"/>
              <a:t>Scope</a:t>
            </a:r>
          </a:p>
          <a:p>
            <a:r>
              <a:rPr lang="en-US" dirty="0" smtClean="0"/>
              <a:t>C++ Syntax	// 		end of line</a:t>
            </a:r>
          </a:p>
          <a:p>
            <a:r>
              <a:rPr lang="en-US" dirty="0" smtClean="0"/>
              <a:t>Shell Syntax	#		end of line</a:t>
            </a:r>
          </a:p>
          <a:p>
            <a:r>
              <a:rPr lang="en-US" dirty="0" smtClean="0"/>
              <a:t>Multi-line C	/* … */	/* till next */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print()</a:t>
            </a:r>
            <a:r>
              <a:rPr lang="en-US" dirty="0" smtClean="0"/>
              <a:t>		function, 1 string</a:t>
            </a:r>
          </a:p>
          <a:p>
            <a:pPr>
              <a:buNone/>
            </a:pPr>
            <a:r>
              <a:rPr lang="en-US" dirty="0" smtClean="0"/>
              <a:t>				print(“Hello World”);</a:t>
            </a:r>
          </a:p>
          <a:p>
            <a:r>
              <a:rPr lang="en-US" b="1" dirty="0" smtClean="0"/>
              <a:t>echo</a:t>
            </a:r>
            <a:r>
              <a:rPr lang="en-US" dirty="0" smtClean="0"/>
              <a:t>		statement, multiple strings</a:t>
            </a:r>
          </a:p>
          <a:p>
            <a:pPr>
              <a:buNone/>
            </a:pPr>
            <a:r>
              <a:rPr lang="en-US" dirty="0" smtClean="0"/>
              <a:t>				echo “Hello World”;</a:t>
            </a:r>
          </a:p>
          <a:p>
            <a:r>
              <a:rPr lang="en-US" b="1" dirty="0" err="1" smtClean="0"/>
              <a:t>printf</a:t>
            </a:r>
            <a:r>
              <a:rPr lang="en-US" b="1" dirty="0" smtClean="0"/>
              <a:t>()</a:t>
            </a:r>
            <a:r>
              <a:rPr lang="en-US" dirty="0" smtClean="0"/>
              <a:t>		print function with formatting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printf</a:t>
            </a:r>
            <a:r>
              <a:rPr lang="en-US" dirty="0" smtClean="0"/>
              <a:t>(“%s”, “Hello World”);</a:t>
            </a:r>
          </a:p>
          <a:p>
            <a:r>
              <a:rPr lang="en-US" b="1" dirty="0" err="1" smtClean="0"/>
              <a:t>sprintf</a:t>
            </a:r>
            <a:r>
              <a:rPr lang="en-US" b="1" dirty="0" smtClean="0"/>
              <a:t>()</a:t>
            </a:r>
            <a:r>
              <a:rPr lang="en-US" dirty="0" smtClean="0"/>
              <a:t>		like </a:t>
            </a:r>
            <a:r>
              <a:rPr lang="en-US" dirty="0" err="1" smtClean="0"/>
              <a:t>printf</a:t>
            </a:r>
            <a:r>
              <a:rPr lang="en-US" dirty="0" smtClean="0"/>
              <a:t>, except output to string</a:t>
            </a:r>
          </a:p>
          <a:p>
            <a:pPr>
              <a:buNone/>
            </a:pPr>
            <a:r>
              <a:rPr lang="en-US" dirty="0" smtClean="0"/>
              <a:t>				$temp = </a:t>
            </a:r>
            <a:r>
              <a:rPr lang="en-US" dirty="0" err="1" smtClean="0"/>
              <a:t>sprintf</a:t>
            </a:r>
            <a:r>
              <a:rPr lang="en-US" dirty="0" smtClean="0"/>
              <a:t>(“%s”, “Hello”);</a:t>
            </a:r>
          </a:p>
          <a:p>
            <a:pPr>
              <a:buNone/>
            </a:pPr>
            <a:r>
              <a:rPr lang="en-US" dirty="0" smtClean="0"/>
              <a:t>				echo “$temp World”;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Output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	$cost = 43.2;</a:t>
            </a:r>
          </a:p>
          <a:p>
            <a:pPr marL="0" indent="0">
              <a:buNone/>
            </a:pPr>
            <a:r>
              <a:rPr lang="en-US" dirty="0"/>
              <a:t>	$cost2 = </a:t>
            </a:r>
            <a:r>
              <a:rPr lang="en-US" dirty="0" err="1"/>
              <a:t>sprintf</a:t>
            </a:r>
            <a:r>
              <a:rPr lang="en-US" dirty="0"/>
              <a:t>("$%.2f", $cost);</a:t>
            </a:r>
          </a:p>
          <a:p>
            <a:pPr marL="0" indent="0">
              <a:buNone/>
            </a:pPr>
            <a:r>
              <a:rPr lang="en-US" dirty="0"/>
              <a:t>	echo "Cost is $cost2&lt;br&gt;";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("Cost is $%.2f", $cost);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		(</a:t>
            </a:r>
            <a:r>
              <a:rPr lang="en-US" dirty="0" err="1" smtClean="0"/>
              <a:t>bool</a:t>
            </a:r>
            <a:r>
              <a:rPr lang="en-US" dirty="0" smtClean="0"/>
              <a:t>) or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Integer		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Float		(real) or (double) or (float)</a:t>
            </a:r>
          </a:p>
          <a:p>
            <a:r>
              <a:rPr lang="en-US" dirty="0" smtClean="0"/>
              <a:t>String		(string)</a:t>
            </a:r>
          </a:p>
          <a:p>
            <a:r>
              <a:rPr lang="en-US" dirty="0" smtClean="0"/>
              <a:t>Arrays		(array)</a:t>
            </a:r>
          </a:p>
          <a:p>
            <a:r>
              <a:rPr lang="en-US" dirty="0" smtClean="0"/>
              <a:t>Object		(object)</a:t>
            </a:r>
          </a:p>
          <a:p>
            <a:r>
              <a:rPr lang="en-US" dirty="0" smtClean="0"/>
              <a:t>Resource	pointer</a:t>
            </a:r>
          </a:p>
          <a:p>
            <a:r>
              <a:rPr lang="en-US" dirty="0" smtClean="0"/>
              <a:t>NULL		empty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 not have to be “typed”, PHP will do a great job automatically typing a variable.</a:t>
            </a:r>
          </a:p>
          <a:p>
            <a:r>
              <a:rPr lang="en-US" u="sng" dirty="0" smtClean="0"/>
              <a:t>Type Casting </a:t>
            </a:r>
            <a:r>
              <a:rPr lang="en-US" dirty="0" smtClean="0"/>
              <a:t>– changing a variable’s type</a:t>
            </a:r>
          </a:p>
          <a:p>
            <a:r>
              <a:rPr lang="en-US" u="sng" dirty="0" smtClean="0"/>
              <a:t>Type Juggling </a:t>
            </a:r>
            <a:r>
              <a:rPr lang="en-US" dirty="0" smtClean="0"/>
              <a:t>– PHP changing a variables type depending on its use in an expression</a:t>
            </a:r>
          </a:p>
          <a:p>
            <a:r>
              <a:rPr lang="en-US" dirty="0" smtClean="0"/>
              <a:t>Type Functions – </a:t>
            </a:r>
            <a:r>
              <a:rPr lang="en-US" dirty="0" err="1" smtClean="0"/>
              <a:t>settype</a:t>
            </a:r>
            <a:r>
              <a:rPr lang="en-US" dirty="0" smtClean="0"/>
              <a:t>() and </a:t>
            </a:r>
            <a:r>
              <a:rPr lang="en-US" dirty="0" err="1" smtClean="0"/>
              <a:t>gettype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are case sensitive, suggestion: always use all lower case</a:t>
            </a:r>
          </a:p>
          <a:p>
            <a:r>
              <a:rPr lang="en-US" dirty="0" smtClean="0"/>
              <a:t>Start with “$”, then letter or underscore followed by letters, numbers and/or underscores</a:t>
            </a:r>
          </a:p>
          <a:p>
            <a:r>
              <a:rPr lang="en-US" dirty="0" smtClean="0"/>
              <a:t>Variables do not have to be explicitly declared or typed</a:t>
            </a:r>
          </a:p>
          <a:p>
            <a:r>
              <a:rPr lang="en-US" dirty="0" smtClean="0"/>
              <a:t>Variable names should describe their use, </a:t>
            </a:r>
            <a:r>
              <a:rPr lang="en-US" dirty="0" err="1" smtClean="0"/>
              <a:t>ie</a:t>
            </a:r>
            <a:r>
              <a:rPr lang="en-US" dirty="0" smtClean="0"/>
              <a:t>. $sum or $</a:t>
            </a:r>
            <a:r>
              <a:rPr lang="en-US" dirty="0" err="1" smtClean="0"/>
              <a:t>first_name</a:t>
            </a:r>
            <a:endParaRPr lang="en-US" dirty="0" smtClean="0"/>
          </a:p>
          <a:p>
            <a:r>
              <a:rPr lang="en-US" dirty="0" smtClean="0"/>
              <a:t>Good programming practice to explicitly declare variables and describe with comments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647</Words>
  <Application>Microsoft Office PowerPoint</Application>
  <PresentationFormat>On-screen Show (4:3)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BCS350 – Web Database Development, Fall 2014</vt:lpstr>
      <vt:lpstr>PHP Basics</vt:lpstr>
      <vt:lpstr>Escaping to PHP</vt:lpstr>
      <vt:lpstr>Comments</vt:lpstr>
      <vt:lpstr>Output</vt:lpstr>
      <vt:lpstr>Output - LAB</vt:lpstr>
      <vt:lpstr>Data Types</vt:lpstr>
      <vt:lpstr>Data Types</vt:lpstr>
      <vt:lpstr>Variables</vt:lpstr>
      <vt:lpstr>Variable Assignment</vt:lpstr>
      <vt:lpstr>Variable Scope (functions)</vt:lpstr>
      <vt:lpstr>Variable Type - LAB</vt:lpstr>
      <vt:lpstr>Superglobal Variables</vt:lpstr>
      <vt:lpstr>Superglobal Variable - Lab</vt:lpstr>
      <vt:lpstr>Superglobal Variable – Lab #2</vt:lpstr>
      <vt:lpstr>Constants</vt:lpstr>
      <vt:lpstr>Expressions</vt:lpstr>
      <vt:lpstr>Week 2 -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86</cp:revision>
  <dcterms:created xsi:type="dcterms:W3CDTF">2013-08-17T14:37:48Z</dcterms:created>
  <dcterms:modified xsi:type="dcterms:W3CDTF">2014-08-29T17:27:41Z</dcterms:modified>
</cp:coreProperties>
</file>