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90" r:id="rId3"/>
    <p:sldId id="291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77" r:id="rId22"/>
    <p:sldId id="280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59" r:id="rId34"/>
    <p:sldId id="26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38" autoAdjust="0"/>
    <p:restoredTop sz="94660"/>
  </p:normalViewPr>
  <p:slideViewPr>
    <p:cSldViewPr>
      <p:cViewPr varScale="1">
        <p:scale>
          <a:sx n="127" d="100"/>
          <a:sy n="127" d="100"/>
        </p:scale>
        <p:origin x="7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F588-7992-423B-A0BE-E217557B920A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E6B78-2D42-4093-BC42-9B286E466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6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3C6F-BCA9-4D64-8B64-B8318C5607D2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8973-0B57-464C-9A1B-1E0256CC9182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3C4D-463E-42B2-8B5E-E90F37277BAC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1BD7-1C93-4743-AE73-867F69B27989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A6E9-F25E-4385-BC77-E428506DA832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3BA0-4386-493C-9D2D-8F91A3082D3A}" type="datetime1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66F0-6567-4D98-AB10-5D3448E6B164}" type="datetime1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B535-831E-4727-A2EC-6E17F927AF45}" type="datetime1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130B-1D51-408C-8546-26F6A6AA1A65}" type="datetime1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B1AD-339B-45C6-8C5A-C072CAAB37BE}" type="datetime1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FDCC-8ECB-4832-AAF8-58D5DC6F1A7A}" type="datetime1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6B21D-0A0A-4640-8332-7BD6D6316E14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ear.php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BCS350 – Web Database Development, Fall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#3</a:t>
            </a:r>
          </a:p>
          <a:p>
            <a:r>
              <a:rPr lang="en-US" b="1" dirty="0" smtClean="0"/>
              <a:t>Arrays and Functions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©2014 - BCS350 Fall 2014, Week #3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>PEAR</a:t>
            </a:r>
            <a:r>
              <a:rPr lang="en-US" sz="3200" b="1" u="sng" dirty="0" smtClean="0"/>
              <a:t> – </a:t>
            </a:r>
            <a:r>
              <a:rPr lang="en-US" sz="3200" b="1" u="sng" dirty="0" smtClean="0">
                <a:solidFill>
                  <a:srgbClr val="FF0000"/>
                </a:solidFill>
              </a:rPr>
              <a:t>P</a:t>
            </a:r>
            <a:r>
              <a:rPr lang="en-US" sz="3200" b="1" u="sng" dirty="0" smtClean="0"/>
              <a:t>HP </a:t>
            </a:r>
            <a:r>
              <a:rPr lang="en-US" sz="3200" b="1" u="sng" dirty="0" smtClean="0">
                <a:solidFill>
                  <a:srgbClr val="FF0000"/>
                </a:solidFill>
              </a:rPr>
              <a:t>E</a:t>
            </a:r>
            <a:r>
              <a:rPr lang="en-US" sz="3200" b="1" u="sng" dirty="0" smtClean="0"/>
              <a:t>xtension &amp; </a:t>
            </a:r>
            <a:r>
              <a:rPr lang="en-US" sz="3200" b="1" u="sng" dirty="0" smtClean="0">
                <a:solidFill>
                  <a:srgbClr val="FF0000"/>
                </a:solidFill>
              </a:rPr>
              <a:t>A</a:t>
            </a:r>
            <a:r>
              <a:rPr lang="en-US" sz="3200" b="1" u="sng" dirty="0" smtClean="0"/>
              <a:t>pplication </a:t>
            </a:r>
            <a:r>
              <a:rPr lang="en-US" sz="3200" b="1" u="sng" dirty="0" smtClean="0">
                <a:solidFill>
                  <a:srgbClr val="FF0000"/>
                </a:solidFill>
              </a:rPr>
              <a:t>R</a:t>
            </a:r>
            <a:r>
              <a:rPr lang="en-US" sz="3200" b="1" u="sng" dirty="0" smtClean="0"/>
              <a:t>epository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PEAR is a framework and distribution system for reusable PHP components.</a:t>
            </a:r>
          </a:p>
          <a:p>
            <a:pPr>
              <a:buNone/>
            </a:pPr>
            <a:r>
              <a:rPr lang="en-US" dirty="0">
                <a:hlinkClick r:id="rId2"/>
              </a:rPr>
              <a:t>http://pear.php.net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Offers </a:t>
            </a:r>
            <a:r>
              <a:rPr lang="en-US" dirty="0" smtClean="0"/>
              <a:t>more than 550 packages (function libraries) under 37 different topics.</a:t>
            </a:r>
          </a:p>
          <a:p>
            <a:pPr>
              <a:buNone/>
            </a:pPr>
            <a:r>
              <a:rPr lang="en-US" dirty="0" smtClean="0"/>
              <a:t>Includes installation method that </a:t>
            </a:r>
            <a:r>
              <a:rPr lang="en-US" dirty="0" smtClean="0"/>
              <a:t>also handles any prerequisites</a:t>
            </a:r>
            <a:r>
              <a:rPr lang="en-US" dirty="0" smtClean="0"/>
              <a:t>.</a:t>
            </a:r>
          </a:p>
          <a:p>
            <a:pPr algn="ctr">
              <a:buNone/>
            </a:pPr>
            <a:r>
              <a:rPr lang="en-US" b="1" i="1" dirty="0" smtClean="0"/>
              <a:t>pear.php.net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User Defined 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Reusable code for the same or different programs.</a:t>
            </a:r>
          </a:p>
          <a:p>
            <a:pPr>
              <a:buNone/>
            </a:pPr>
            <a:r>
              <a:rPr lang="en-US" dirty="0" smtClean="0"/>
              <a:t>If you do not use functions (or includes) the same code will be repeated multiple times (bad programming practice).  A change to the code will require </a:t>
            </a:r>
            <a:r>
              <a:rPr lang="en-US" dirty="0" smtClean="0">
                <a:solidFill>
                  <a:srgbClr val="FF0000"/>
                </a:solidFill>
              </a:rPr>
              <a:t>multiple changes </a:t>
            </a:r>
            <a:r>
              <a:rPr lang="en-US" dirty="0" smtClean="0"/>
              <a:t>and possible </a:t>
            </a:r>
            <a:r>
              <a:rPr lang="en-US" dirty="0" smtClean="0">
                <a:solidFill>
                  <a:srgbClr val="FF0000"/>
                </a:solidFill>
              </a:rPr>
              <a:t>inconsistencies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Code should be self-contained and avoid GLOBAL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User Defined 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For good code readability, functions should be defined or included at the beginning of programs.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&lt;?php </a:t>
            </a:r>
            <a:r>
              <a:rPr lang="en-US" dirty="0" smtClean="0">
                <a:solidFill>
                  <a:srgbClr val="FF0000"/>
                </a:solidFill>
              </a:rPr>
              <a:t>// sum.php</a:t>
            </a:r>
          </a:p>
          <a:p>
            <a:pPr>
              <a:buNone/>
            </a:pPr>
            <a:r>
              <a:rPr lang="en-US" dirty="0" smtClean="0"/>
              <a:t>	function sum($op1, $op2) 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return ($op1+$op2);</a:t>
            </a:r>
          </a:p>
          <a:p>
            <a:pPr>
              <a:buNone/>
            </a:pPr>
            <a:r>
              <a:rPr lang="en-US" dirty="0" smtClean="0"/>
              <a:t>       }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&lt;?php</a:t>
            </a:r>
          </a:p>
          <a:p>
            <a:pPr>
              <a:buNone/>
            </a:pPr>
            <a:r>
              <a:rPr lang="en-US" dirty="0" smtClean="0"/>
              <a:t>	require(‘sum.php’);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Build Your Own Function Library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&lt;?php function sum($op1, $op2) {return $op1+$op2;} ?&gt;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&lt;?php function </a:t>
            </a:r>
            <a:r>
              <a:rPr lang="en-US" dirty="0" err="1" smtClean="0"/>
              <a:t>mul</a:t>
            </a:r>
            <a:r>
              <a:rPr lang="en-US" dirty="0" smtClean="0"/>
              <a:t>($op1, $op2) {return $op1*$op2;} ?&gt;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&lt;?php </a:t>
            </a:r>
            <a:r>
              <a:rPr lang="en-US" dirty="0" smtClean="0">
                <a:solidFill>
                  <a:srgbClr val="FF0000"/>
                </a:solidFill>
              </a:rPr>
              <a:t>// my_function_library.php</a:t>
            </a:r>
          </a:p>
          <a:p>
            <a:pPr>
              <a:buNone/>
            </a:pPr>
            <a:r>
              <a:rPr lang="en-US" dirty="0" smtClean="0"/>
              <a:t>	require(‘sum.php’);</a:t>
            </a:r>
          </a:p>
          <a:p>
            <a:pPr>
              <a:buNone/>
            </a:pPr>
            <a:r>
              <a:rPr lang="en-US" dirty="0" smtClean="0"/>
              <a:t>	require(‘mul.php’);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smtClean="0"/>
              <a:t>php  </a:t>
            </a:r>
            <a:r>
              <a:rPr lang="en-US" dirty="0" smtClean="0">
                <a:solidFill>
                  <a:srgbClr val="FF0000"/>
                </a:solidFill>
              </a:rPr>
              <a:t>// My Programs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require(‘my_function_library.php’);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Exercise - 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&lt;?php</a:t>
            </a:r>
          </a:p>
          <a:p>
            <a:pPr>
              <a:buNone/>
            </a:pPr>
            <a:r>
              <a:rPr lang="en-US" dirty="0" smtClean="0"/>
              <a:t>	include('sanitize.php');</a:t>
            </a:r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isset</a:t>
            </a:r>
            <a:r>
              <a:rPr lang="en-US" dirty="0" smtClean="0"/>
              <a:t>($_POST['name']))</a:t>
            </a:r>
          </a:p>
          <a:p>
            <a:pPr>
              <a:buNone/>
            </a:pPr>
            <a:r>
              <a:rPr lang="en-US" dirty="0" smtClean="0"/>
              <a:t>		$name = sanitize($_POST['name']);</a:t>
            </a:r>
          </a:p>
          <a:p>
            <a:pPr>
              <a:buNone/>
            </a:pPr>
            <a:r>
              <a:rPr lang="en-US" dirty="0" smtClean="0"/>
              <a:t>		else $name = NULL;</a:t>
            </a:r>
          </a:p>
          <a:p>
            <a:pPr>
              <a:buNone/>
            </a:pPr>
            <a:r>
              <a:rPr lang="en-US" dirty="0" smtClean="0"/>
              <a:t>	if ($name == NULL)</a:t>
            </a:r>
          </a:p>
          <a:p>
            <a:pPr>
              <a:buNone/>
            </a:pPr>
            <a:r>
              <a:rPr lang="en-US" dirty="0" smtClean="0"/>
              <a:t>	  $</a:t>
            </a:r>
            <a:r>
              <a:rPr lang="en-US" dirty="0" err="1" smtClean="0"/>
              <a:t>msg</a:t>
            </a:r>
            <a:r>
              <a:rPr lang="en-US" dirty="0" smtClean="0"/>
              <a:t> = "Enter Your Name";</a:t>
            </a:r>
          </a:p>
          <a:p>
            <a:pPr>
              <a:buNone/>
            </a:pPr>
            <a:r>
              <a:rPr lang="en-US" dirty="0" smtClean="0"/>
              <a:t>	  else $</a:t>
            </a:r>
            <a:r>
              <a:rPr lang="en-US" dirty="0" err="1" smtClean="0"/>
              <a:t>msg</a:t>
            </a:r>
            <a:r>
              <a:rPr lang="en-US" dirty="0" smtClean="0"/>
              <a:t> = "Hello $name";</a:t>
            </a:r>
          </a:p>
          <a:p>
            <a:pPr>
              <a:buNone/>
            </a:pPr>
            <a:r>
              <a:rPr lang="en-US" dirty="0" smtClean="0"/>
              <a:t>	echo "&lt;html&gt;&lt;body&gt;$</a:t>
            </a:r>
            <a:r>
              <a:rPr lang="en-US" dirty="0" err="1" smtClean="0"/>
              <a:t>msg</a:t>
            </a:r>
            <a:r>
              <a:rPr lang="en-US" dirty="0" smtClean="0"/>
              <a:t>&lt;br&gt;&lt;br&gt;</a:t>
            </a:r>
          </a:p>
          <a:p>
            <a:pPr>
              <a:buNone/>
            </a:pPr>
            <a:r>
              <a:rPr lang="en-US" dirty="0" smtClean="0"/>
              <a:t>	&lt;form action=</a:t>
            </a:r>
            <a:r>
              <a:rPr lang="en-US" dirty="0" smtClean="0"/>
              <a:t>'bcs350-3b.php</a:t>
            </a:r>
            <a:r>
              <a:rPr lang="en-US" dirty="0" smtClean="0"/>
              <a:t>' method='post'&gt;</a:t>
            </a:r>
          </a:p>
          <a:p>
            <a:pPr>
              <a:buNone/>
            </a:pPr>
            <a:r>
              <a:rPr lang="en-US" dirty="0" smtClean="0"/>
              <a:t>	Name &lt;input type='text' name='name' size='60' </a:t>
            </a:r>
            <a:r>
              <a:rPr lang="en-US" dirty="0" err="1" smtClean="0"/>
              <a:t>maxlength</a:t>
            </a:r>
            <a:r>
              <a:rPr lang="en-US" dirty="0" smtClean="0"/>
              <a:t>='60' value='$name'&gt;</a:t>
            </a:r>
          </a:p>
          <a:p>
            <a:pPr>
              <a:buNone/>
            </a:pPr>
            <a:r>
              <a:rPr lang="en-US" dirty="0" smtClean="0"/>
              <a:t>	&lt;input type='submit' name='submit' value='Submit'&gt; </a:t>
            </a:r>
          </a:p>
          <a:p>
            <a:pPr>
              <a:buNone/>
            </a:pPr>
            <a:r>
              <a:rPr lang="en-US" dirty="0" smtClean="0"/>
              <a:t>	&lt;/form&gt;&lt;/body&gt;&lt;/html&gt;";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Write sanitize.php to translate </a:t>
            </a:r>
            <a:r>
              <a:rPr lang="en-US" dirty="0" smtClean="0">
                <a:solidFill>
                  <a:srgbClr val="FF0000"/>
                </a:solidFill>
              </a:rPr>
              <a:t>single quotes </a:t>
            </a:r>
            <a:r>
              <a:rPr lang="en-US" dirty="0" smtClean="0">
                <a:solidFill>
                  <a:srgbClr val="00B050"/>
                </a:solidFill>
              </a:rPr>
              <a:t>to </a:t>
            </a:r>
            <a:r>
              <a:rPr lang="en-US" dirty="0" smtClean="0">
                <a:solidFill>
                  <a:srgbClr val="FF0000"/>
                </a:solidFill>
              </a:rPr>
              <a:t>&amp;#039;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Hint:  </a:t>
            </a:r>
            <a:r>
              <a:rPr lang="en-US" dirty="0" smtClean="0">
                <a:solidFill>
                  <a:srgbClr val="FF0000"/>
                </a:solidFill>
              </a:rPr>
              <a:t>$quote = array("'" =&gt; "&amp;#039;"); $string = </a:t>
            </a:r>
            <a:r>
              <a:rPr lang="en-US" dirty="0" err="1" smtClean="0">
                <a:solidFill>
                  <a:srgbClr val="FF0000"/>
                </a:solidFill>
              </a:rPr>
              <a:t>strtr</a:t>
            </a:r>
            <a:r>
              <a:rPr lang="en-US" dirty="0" smtClean="0">
                <a:solidFill>
                  <a:srgbClr val="FF0000"/>
                </a:solidFill>
              </a:rPr>
              <a:t>($string, $quote);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STRIP_TAGS 	Removes HTML</a:t>
            </a:r>
          </a:p>
          <a:p>
            <a:pPr>
              <a:buNone/>
            </a:pPr>
            <a:r>
              <a:rPr lang="en-US" dirty="0" smtClean="0"/>
              <a:t>FILTER_VAR		Sanitizes or Validates strings 				against a variety of filters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</a:t>
            </a:r>
            <a:r>
              <a:rPr lang="en-US" dirty="0" smtClean="0"/>
              <a:t>f (!</a:t>
            </a:r>
            <a:r>
              <a:rPr lang="en-US" dirty="0" err="1" smtClean="0"/>
              <a:t>filter_var</a:t>
            </a:r>
            <a:r>
              <a:rPr lang="en-US" dirty="0" smtClean="0"/>
              <a:t>($email, </a:t>
            </a:r>
            <a:r>
              <a:rPr lang="en-US" dirty="0" smtClean="0">
                <a:solidFill>
                  <a:srgbClr val="FF0000"/>
                </a:solidFill>
              </a:rPr>
              <a:t>FILTER_VALIDATE_EMAIL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echo “Please enter a valid email address”;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000" dirty="0" smtClean="0"/>
              <a:t>$name = </a:t>
            </a:r>
            <a:r>
              <a:rPr lang="en-US" sz="3000" dirty="0" err="1" smtClean="0"/>
              <a:t>filter_var</a:t>
            </a:r>
            <a:r>
              <a:rPr lang="en-US" sz="3000" dirty="0" smtClean="0"/>
              <a:t>($name, FILTER_SANITIZE_STRING);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 – Functions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Write a function that will add HTML tags to an inputted string for BOLD, ITALICS or UNDERLINE.  Use the function in a program.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Function Call</a:t>
            </a:r>
          </a:p>
          <a:p>
            <a:pPr>
              <a:buNone/>
            </a:pPr>
            <a:r>
              <a:rPr lang="en-US" dirty="0" smtClean="0"/>
              <a:t>$string = emphasize($string, $format);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// $format can be any combination of B, I and/or U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Return Values</a:t>
            </a:r>
          </a:p>
          <a:p>
            <a:pPr>
              <a:buNone/>
            </a:pPr>
            <a:r>
              <a:rPr lang="en-US" dirty="0" smtClean="0"/>
              <a:t>&lt;b&gt;$string&lt;/b&gt;, &lt;</a:t>
            </a:r>
            <a:r>
              <a:rPr lang="en-US" dirty="0" err="1" smtClean="0"/>
              <a:t>i</a:t>
            </a:r>
            <a:r>
              <a:rPr lang="en-US" dirty="0" smtClean="0"/>
              <a:t>&gt;$string&lt;/</a:t>
            </a:r>
            <a:r>
              <a:rPr lang="en-US" dirty="0" err="1" smtClean="0"/>
              <a:t>i</a:t>
            </a:r>
            <a:r>
              <a:rPr lang="en-US" dirty="0" smtClean="0"/>
              <a:t>&gt; and/or &lt;u&gt;$string&lt;/u&gt;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Example</a:t>
            </a:r>
          </a:p>
          <a:p>
            <a:pPr>
              <a:buNone/>
            </a:pPr>
            <a:r>
              <a:rPr lang="en-US" dirty="0" smtClean="0"/>
              <a:t>$string = “My Name”;</a:t>
            </a:r>
          </a:p>
          <a:p>
            <a:pPr>
              <a:buNone/>
            </a:pPr>
            <a:r>
              <a:rPr lang="en-US" dirty="0" smtClean="0"/>
              <a:t>$string = emphasize($string, “BIU”);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// $string is “&lt;b&gt;&lt;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i="1" dirty="0" smtClean="0">
                <a:solidFill>
                  <a:srgbClr val="FF0000"/>
                </a:solidFill>
              </a:rPr>
              <a:t>&gt;&lt;u&gt;My Name&lt;/u&gt;&lt;/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i="1" dirty="0" smtClean="0">
                <a:solidFill>
                  <a:srgbClr val="FF0000"/>
                </a:solidFill>
              </a:rPr>
              <a:t>&gt;&lt;/b&gt;”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Hints</a:t>
            </a:r>
            <a:r>
              <a:rPr lang="en-US" dirty="0" smtClean="0"/>
              <a:t>: 1) STRPOS, 2) STRTOLOWER or STRTOUPPER, 3) The first character in a string is position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Let me know when you are done and I will test your solution.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u="sng" dirty="0" smtClean="0"/>
              <a:t>Lab Exercise – Functions #2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&lt;?php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smtClean="0"/>
              <a:t>BCS350-3c.php </a:t>
            </a:r>
            <a:r>
              <a:rPr lang="en-US" dirty="0" smtClean="0"/>
              <a:t>- Lab Exercise - Functions #2</a:t>
            </a:r>
          </a:p>
          <a:p>
            <a:pPr>
              <a:buNone/>
            </a:pPr>
            <a:r>
              <a:rPr lang="en-US" dirty="0" smtClean="0"/>
              <a:t>// Written by:  Charles Kaplan, Sept. </a:t>
            </a:r>
            <a:r>
              <a:rPr lang="en-US" dirty="0" smtClean="0"/>
              <a:t>2014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function emphasize($string, $format) {</a:t>
            </a:r>
          </a:p>
          <a:p>
            <a:pPr>
              <a:buNone/>
            </a:pPr>
            <a:r>
              <a:rPr lang="en-US" dirty="0" smtClean="0"/>
              <a:t>	$format = " " . </a:t>
            </a:r>
            <a:r>
              <a:rPr lang="en-US" dirty="0" err="1" smtClean="0"/>
              <a:t>strtolower</a:t>
            </a:r>
            <a:r>
              <a:rPr lang="en-US" dirty="0" smtClean="0"/>
              <a:t>($format);</a:t>
            </a:r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strpos</a:t>
            </a:r>
            <a:r>
              <a:rPr lang="en-US" dirty="0" smtClean="0"/>
              <a:t>($format, "b") &gt; 0) </a:t>
            </a:r>
            <a:r>
              <a:rPr lang="en-US" dirty="0" smtClean="0"/>
              <a:t>	$</a:t>
            </a:r>
            <a:r>
              <a:rPr lang="en-US" dirty="0" smtClean="0"/>
              <a:t>string = "&lt;b&gt;$string&lt;/b&gt;";</a:t>
            </a:r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strpos</a:t>
            </a:r>
            <a:r>
              <a:rPr lang="en-US" dirty="0" smtClean="0"/>
              <a:t>($format, "</a:t>
            </a:r>
            <a:r>
              <a:rPr lang="en-US" dirty="0" err="1" smtClean="0"/>
              <a:t>i</a:t>
            </a:r>
            <a:r>
              <a:rPr lang="en-US" dirty="0" smtClean="0"/>
              <a:t>") &gt; 0) </a:t>
            </a:r>
            <a:r>
              <a:rPr lang="en-US" dirty="0" smtClean="0"/>
              <a:t>	$</a:t>
            </a:r>
            <a:r>
              <a:rPr lang="en-US" dirty="0" smtClean="0"/>
              <a:t>string = "&lt;</a:t>
            </a:r>
            <a:r>
              <a:rPr lang="en-US" dirty="0" err="1" smtClean="0"/>
              <a:t>i</a:t>
            </a:r>
            <a:r>
              <a:rPr lang="en-US" dirty="0" smtClean="0"/>
              <a:t>&gt;$string&lt;/</a:t>
            </a:r>
            <a:r>
              <a:rPr lang="en-US" dirty="0" err="1" smtClean="0"/>
              <a:t>i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strpos</a:t>
            </a:r>
            <a:r>
              <a:rPr lang="en-US" dirty="0" smtClean="0"/>
              <a:t>($format, "u") &gt; 0) </a:t>
            </a:r>
            <a:r>
              <a:rPr lang="en-US" dirty="0" smtClean="0"/>
              <a:t>	$</a:t>
            </a:r>
            <a:r>
              <a:rPr lang="en-US" dirty="0" smtClean="0"/>
              <a:t>string = "&lt;u&gt;$string&lt;/u&gt;";</a:t>
            </a:r>
          </a:p>
          <a:p>
            <a:pPr>
              <a:buNone/>
            </a:pPr>
            <a:r>
              <a:rPr lang="en-US" dirty="0" smtClean="0"/>
              <a:t>	return($string);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isset</a:t>
            </a:r>
            <a:r>
              <a:rPr lang="en-US" dirty="0" smtClean="0"/>
              <a:t>($_POST['name']))</a:t>
            </a:r>
          </a:p>
          <a:p>
            <a:pPr>
              <a:buNone/>
            </a:pPr>
            <a:r>
              <a:rPr lang="en-US" dirty="0" smtClean="0"/>
              <a:t>	$name = </a:t>
            </a:r>
            <a:r>
              <a:rPr lang="en-US" dirty="0" err="1" smtClean="0"/>
              <a:t>filter_var</a:t>
            </a:r>
            <a:r>
              <a:rPr lang="en-US" dirty="0" smtClean="0"/>
              <a:t>($_POST['name'], FILTER_SANITIZE_STRING);</a:t>
            </a:r>
          </a:p>
          <a:p>
            <a:pPr>
              <a:buNone/>
            </a:pPr>
            <a:r>
              <a:rPr lang="en-US" dirty="0" smtClean="0"/>
              <a:t>	else $name = NULL;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isset</a:t>
            </a:r>
            <a:r>
              <a:rPr lang="en-US" dirty="0" smtClean="0"/>
              <a:t>($_POST['format']))</a:t>
            </a:r>
          </a:p>
          <a:p>
            <a:pPr>
              <a:buNone/>
            </a:pPr>
            <a:r>
              <a:rPr lang="en-US" dirty="0" smtClean="0"/>
              <a:t>	$format = $_POST['format'];</a:t>
            </a:r>
          </a:p>
          <a:p>
            <a:pPr>
              <a:buNone/>
            </a:pPr>
            <a:r>
              <a:rPr lang="en-US" dirty="0" smtClean="0"/>
              <a:t>	else $format = NULL;		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if ($name == NULL)</a:t>
            </a:r>
          </a:p>
          <a:p>
            <a:pPr>
              <a:buNone/>
            </a:pPr>
            <a:r>
              <a:rPr lang="en-US" dirty="0" smtClean="0"/>
              <a:t>	  $</a:t>
            </a:r>
            <a:r>
              <a:rPr lang="en-US" dirty="0" err="1" smtClean="0"/>
              <a:t>msg</a:t>
            </a:r>
            <a:r>
              <a:rPr lang="en-US" dirty="0" smtClean="0"/>
              <a:t> = "Enter Your Name";</a:t>
            </a:r>
          </a:p>
          <a:p>
            <a:pPr>
              <a:buNone/>
            </a:pPr>
            <a:r>
              <a:rPr lang="en-US" dirty="0" smtClean="0"/>
              <a:t>	  else $</a:t>
            </a:r>
            <a:r>
              <a:rPr lang="en-US" dirty="0" err="1" smtClean="0"/>
              <a:t>msg</a:t>
            </a:r>
            <a:r>
              <a:rPr lang="en-US" dirty="0" smtClean="0"/>
              <a:t> = "Hello " . emphasize($name, $format);</a:t>
            </a:r>
          </a:p>
          <a:p>
            <a:pPr>
              <a:buNone/>
            </a:pPr>
            <a:r>
              <a:rPr lang="en-US" dirty="0" smtClean="0"/>
              <a:t>	  </a:t>
            </a:r>
          </a:p>
          <a:p>
            <a:pPr>
              <a:buNone/>
            </a:pPr>
            <a:r>
              <a:rPr lang="en-US" dirty="0" smtClean="0"/>
              <a:t>echo "&lt;html&gt;&lt;body&gt;$</a:t>
            </a:r>
            <a:r>
              <a:rPr lang="en-US" dirty="0" err="1" smtClean="0"/>
              <a:t>msg</a:t>
            </a:r>
            <a:r>
              <a:rPr lang="en-US" dirty="0" smtClean="0"/>
              <a:t>&lt;br&gt;&lt;br&gt;</a:t>
            </a:r>
          </a:p>
          <a:p>
            <a:pPr>
              <a:buNone/>
            </a:pPr>
            <a:r>
              <a:rPr lang="en-US" dirty="0" smtClean="0"/>
              <a:t>	&lt;form action='bcs350-4c.php' method='post'&gt;</a:t>
            </a:r>
          </a:p>
          <a:p>
            <a:pPr>
              <a:buNone/>
            </a:pPr>
            <a:r>
              <a:rPr lang="en-US" dirty="0" smtClean="0"/>
              <a:t>	&lt;table&gt;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&gt;&lt;td&gt;Name&lt;/td&gt;  &lt;td&gt;&lt;input type='text' name='name' size='60' </a:t>
            </a:r>
            <a:r>
              <a:rPr lang="en-US" dirty="0" err="1" smtClean="0"/>
              <a:t>maxlength</a:t>
            </a:r>
            <a:r>
              <a:rPr lang="en-US" dirty="0" smtClean="0"/>
              <a:t>='60' value='$name'&gt;&lt;/td&gt;&lt;/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&gt;&lt;td&gt;Format&lt;/td&gt;&lt;td&gt;&lt;input type='text' name='format' size='3' </a:t>
            </a:r>
            <a:r>
              <a:rPr lang="en-US" dirty="0" err="1" smtClean="0"/>
              <a:t>maxlength</a:t>
            </a:r>
            <a:r>
              <a:rPr lang="en-US" dirty="0" smtClean="0"/>
              <a:t>='3' value='$format'&gt;&lt;/td&gt;&lt;/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&gt;&lt;td&gt;&lt;input type='submit' name='submit' value='Submit'&gt;&lt;/td&gt;&lt;/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&lt;/table&gt;</a:t>
            </a:r>
          </a:p>
          <a:p>
            <a:pPr>
              <a:buNone/>
            </a:pPr>
            <a:r>
              <a:rPr lang="en-US" dirty="0" smtClean="0"/>
              <a:t>	&lt;/form&gt;&lt;/body&gt;&lt;/html&gt;";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9600" dirty="0" smtClean="0"/>
              <a:t>BREAK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b="1" dirty="0" smtClean="0"/>
              <a:t>Arrays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“Good SQL queries reduce the need for Arrays”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Term Project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Topic selections are due Sept</a:t>
            </a:r>
            <a:r>
              <a:rPr lang="en-US" dirty="0" smtClean="0"/>
              <a:t>. 23, use form provided on Angel.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Discussion.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Grading – Most important is data access, use of techniques learned in class, least important is appearance.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  - Topics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Arrays</a:t>
            </a:r>
          </a:p>
          <a:p>
            <a:r>
              <a:rPr lang="en-US" dirty="0" smtClean="0"/>
              <a:t>Output Arrays</a:t>
            </a:r>
          </a:p>
          <a:p>
            <a:r>
              <a:rPr lang="en-US" dirty="0" smtClean="0"/>
              <a:t>Test for an Array</a:t>
            </a:r>
          </a:p>
          <a:p>
            <a:r>
              <a:rPr lang="en-US" dirty="0" smtClean="0"/>
              <a:t>Locate </a:t>
            </a:r>
            <a:r>
              <a:rPr lang="en-US" dirty="0" smtClean="0"/>
              <a:t>Array Elements</a:t>
            </a:r>
          </a:p>
          <a:p>
            <a:r>
              <a:rPr lang="en-US" dirty="0" smtClean="0"/>
              <a:t>Determine </a:t>
            </a:r>
            <a:r>
              <a:rPr lang="en-US" dirty="0" smtClean="0"/>
              <a:t>Array Size and element Uniqueness</a:t>
            </a:r>
          </a:p>
          <a:p>
            <a:r>
              <a:rPr lang="en-US" dirty="0" smtClean="0"/>
              <a:t>Sort </a:t>
            </a:r>
            <a:r>
              <a:rPr lang="en-US" dirty="0" smtClean="0"/>
              <a:t>Arrays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An </a:t>
            </a:r>
            <a:r>
              <a:rPr lang="en-US" b="1" dirty="0" smtClean="0"/>
              <a:t>ARRAY</a:t>
            </a:r>
            <a:r>
              <a:rPr lang="en-US" dirty="0" smtClean="0"/>
              <a:t> is a group of related items.  Each item in an array has a </a:t>
            </a:r>
            <a:r>
              <a:rPr lang="en-US" b="1" dirty="0" smtClean="0"/>
              <a:t>KEY</a:t>
            </a:r>
            <a:r>
              <a:rPr lang="en-US" dirty="0" smtClean="0"/>
              <a:t> and a </a:t>
            </a:r>
            <a:r>
              <a:rPr lang="en-US" b="1" dirty="0" smtClean="0"/>
              <a:t>VALUE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</a:t>
            </a:r>
            <a:r>
              <a:rPr lang="en-US" b="1" u="sng" dirty="0" smtClean="0">
                <a:solidFill>
                  <a:srgbClr val="FF0000"/>
                </a:solidFill>
              </a:rPr>
              <a:t>Key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b="1" u="sng" dirty="0" smtClean="0">
                <a:solidFill>
                  <a:srgbClr val="FF0000"/>
                </a:solidFill>
              </a:rPr>
              <a:t>Value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US" dirty="0" smtClean="0"/>
              <a:t>$color[0] = “Red”;		</a:t>
            </a:r>
            <a:r>
              <a:rPr lang="en-US" dirty="0" smtClean="0">
                <a:solidFill>
                  <a:srgbClr val="FF0000"/>
                </a:solidFill>
              </a:rPr>
              <a:t>0		“Red”</a:t>
            </a:r>
          </a:p>
          <a:p>
            <a:pPr>
              <a:buNone/>
            </a:pPr>
            <a:r>
              <a:rPr lang="en-US" dirty="0" smtClean="0"/>
              <a:t>$color[1] = “White”;		</a:t>
            </a:r>
            <a:r>
              <a:rPr lang="en-US" dirty="0" smtClean="0">
                <a:solidFill>
                  <a:srgbClr val="FF0000"/>
                </a:solidFill>
              </a:rPr>
              <a:t>1		“White”</a:t>
            </a:r>
          </a:p>
          <a:p>
            <a:pPr>
              <a:buNone/>
            </a:pPr>
            <a:r>
              <a:rPr lang="en-US" dirty="0" smtClean="0"/>
              <a:t>$color[2] = “Blue”;		</a:t>
            </a:r>
            <a:r>
              <a:rPr lang="en-US" dirty="0" smtClean="0">
                <a:solidFill>
                  <a:srgbClr val="FF0000"/>
                </a:solidFill>
              </a:rPr>
              <a:t>2		“Blue”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$color = array(“Red”, “White”, “Blue”);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 – Associative Keys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Array Keys can be </a:t>
            </a:r>
            <a:r>
              <a:rPr lang="en-US" i="1" dirty="0" smtClean="0"/>
              <a:t>numerical</a:t>
            </a:r>
            <a:r>
              <a:rPr lang="en-US" dirty="0" smtClean="0"/>
              <a:t> or </a:t>
            </a:r>
            <a:r>
              <a:rPr lang="en-US" i="1" dirty="0" smtClean="0"/>
              <a:t>associative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Numerical keys start at 0.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$population[‘NY’] = 20000000;</a:t>
            </a:r>
          </a:p>
          <a:p>
            <a:pPr>
              <a:buNone/>
            </a:pPr>
            <a:r>
              <a:rPr lang="en-US" dirty="0" smtClean="0"/>
              <a:t>$population[‘CA’] = 38000000;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Arrays with associative keys can be referenced numerically or associatively.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$x = $population[‘NY’];		// $x = 20000000;</a:t>
            </a:r>
          </a:p>
          <a:p>
            <a:pPr>
              <a:buNone/>
            </a:pPr>
            <a:r>
              <a:rPr lang="en-US" dirty="0" smtClean="0"/>
              <a:t>$x = $population[0];		// $x = 20000000;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Arrays – Data Types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In PHP, unlike most languages, items can have </a:t>
            </a:r>
            <a:r>
              <a:rPr lang="en-US" i="1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data types.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$voter[‘name’] = “John Smith”;</a:t>
            </a:r>
          </a:p>
          <a:p>
            <a:pPr>
              <a:buNone/>
            </a:pPr>
            <a:r>
              <a:rPr lang="en-US" dirty="0" smtClean="0"/>
              <a:t>$voter[‘party’] = “Democrat”;</a:t>
            </a:r>
          </a:p>
          <a:p>
            <a:pPr>
              <a:buNone/>
            </a:pPr>
            <a:r>
              <a:rPr lang="en-US" dirty="0" smtClean="0"/>
              <a:t>$voter[‘age’] = 21;</a:t>
            </a:r>
          </a:p>
          <a:p>
            <a:pPr>
              <a:buNone/>
            </a:pPr>
            <a:r>
              <a:rPr lang="en-US" dirty="0" smtClean="0"/>
              <a:t>$voter[‘state’] = “NY”;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$voter = array(“name” =&gt; “John Smith”, “party” =&gt; “Democrat”, “age” =&gt; 21, “state” =&gt; “NY”);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Multidimensional Arrays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Multidimensional Array is an array of arrays.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$states = array(</a:t>
            </a:r>
          </a:p>
          <a:p>
            <a:pPr>
              <a:buNone/>
            </a:pPr>
            <a:r>
              <a:rPr lang="en-US" sz="2000" dirty="0" smtClean="0"/>
              <a:t>	“Ohio” =&gt; array(“population” =&gt; 11353140, “capitol” =&gt; “Columbus”),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“Nebraska” =&gt; array(“population” =&gt; 1711263, “capitol” =&gt; “Omaha”)</a:t>
            </a:r>
          </a:p>
          <a:p>
            <a:pPr>
              <a:buNone/>
            </a:pPr>
            <a:r>
              <a:rPr lang="en-US" sz="2000" dirty="0" smtClean="0"/>
              <a:t>	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$x = $states[“Ohio”][“population”]; 		</a:t>
            </a:r>
            <a:r>
              <a:rPr lang="en-US" sz="2000" dirty="0" smtClean="0">
                <a:solidFill>
                  <a:srgbClr val="FF0000"/>
                </a:solidFill>
              </a:rPr>
              <a:t>// $x = 11353140</a:t>
            </a:r>
          </a:p>
          <a:p>
            <a:pPr>
              <a:buNone/>
            </a:pPr>
            <a:r>
              <a:rPr lang="en-US" sz="2000" dirty="0" smtClean="0"/>
              <a:t>$x = $states[“Nebraska”][“capitol”]; 		</a:t>
            </a:r>
            <a:r>
              <a:rPr lang="en-US" sz="2000" dirty="0" smtClean="0">
                <a:solidFill>
                  <a:srgbClr val="FF0000"/>
                </a:solidFill>
              </a:rPr>
              <a:t>// $x = “Omaha”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 – Extracting with LIST()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LIST is a PHP construct, similar to ARRAY, that is used to make simultaneous variable assignments in a single operation.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$query = “SELECT name, age, gender FROM employee”;</a:t>
            </a:r>
          </a:p>
          <a:p>
            <a:pPr>
              <a:buNone/>
            </a:pPr>
            <a:r>
              <a:rPr lang="en-US" sz="2400" dirty="0" smtClean="0"/>
              <a:t>$result = mysql_query($query);</a:t>
            </a:r>
          </a:p>
          <a:p>
            <a:pPr>
              <a:buNone/>
            </a:pPr>
            <a:r>
              <a:rPr lang="en-US" sz="2400" dirty="0" smtClean="0"/>
              <a:t>while(</a:t>
            </a:r>
            <a:r>
              <a:rPr lang="en-US" sz="2400" dirty="0" smtClean="0">
                <a:solidFill>
                  <a:srgbClr val="FF0000"/>
                </a:solidFill>
              </a:rPr>
              <a:t>list($name, $age, $gender) </a:t>
            </a:r>
            <a:r>
              <a:rPr lang="en-US" sz="2400" dirty="0" smtClean="0"/>
              <a:t>= mysql_fetch_row($result))</a:t>
            </a:r>
          </a:p>
          <a:p>
            <a:pPr>
              <a:buNone/>
            </a:pPr>
            <a:r>
              <a:rPr lang="en-US" sz="2400" dirty="0" smtClean="0"/>
              <a:t>	echo “Name: $name&lt;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&gt;Age: $age&lt;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&gt;Gender: $gender”;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Testing for Arrays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IS_ARRAY(</a:t>
            </a:r>
            <a:r>
              <a:rPr lang="en-US" i="1" dirty="0" smtClean="0"/>
              <a:t>variable</a:t>
            </a:r>
            <a:r>
              <a:rPr lang="en-US" dirty="0" smtClean="0"/>
              <a:t>) is a function that returns TRUE or FALSE if the input variable is an array.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$states = array(“Florida”);</a:t>
            </a:r>
          </a:p>
          <a:p>
            <a:pPr>
              <a:buNone/>
            </a:pPr>
            <a:r>
              <a:rPr lang="en-US" dirty="0" smtClean="0"/>
              <a:t>$state = “Florida”;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$x = </a:t>
            </a:r>
            <a:r>
              <a:rPr lang="en-US" dirty="0" err="1" smtClean="0"/>
              <a:t>is_array</a:t>
            </a:r>
            <a:r>
              <a:rPr lang="en-US" dirty="0" smtClean="0"/>
              <a:t>($states);		</a:t>
            </a:r>
            <a:r>
              <a:rPr lang="en-US" dirty="0" smtClean="0">
                <a:solidFill>
                  <a:srgbClr val="FF0000"/>
                </a:solidFill>
              </a:rPr>
              <a:t>// $x = TRUE</a:t>
            </a:r>
          </a:p>
          <a:p>
            <a:pPr>
              <a:buNone/>
            </a:pPr>
            <a:r>
              <a:rPr lang="en-US" dirty="0" smtClean="0"/>
              <a:t>$x = </a:t>
            </a:r>
            <a:r>
              <a:rPr lang="en-US" dirty="0" err="1" smtClean="0"/>
              <a:t>is_array</a:t>
            </a:r>
            <a:r>
              <a:rPr lang="en-US" dirty="0" smtClean="0"/>
              <a:t>($state);		</a:t>
            </a:r>
            <a:r>
              <a:rPr lang="en-US" dirty="0" smtClean="0">
                <a:solidFill>
                  <a:srgbClr val="FF0000"/>
                </a:solidFill>
              </a:rPr>
              <a:t>// $x = FALSE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Where would you typically use </a:t>
            </a:r>
            <a:r>
              <a:rPr lang="en-US" dirty="0" err="1" smtClean="0"/>
              <a:t>is_array</a:t>
            </a:r>
            <a:r>
              <a:rPr lang="en-US" dirty="0" smtClean="0"/>
              <a:t>?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 – Lab #1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Write a script that creates an associative array top ten list.  </a:t>
            </a:r>
          </a:p>
          <a:p>
            <a:pPr marL="514350" indent="-514350">
              <a:buAutoNum type="arabicParenR"/>
            </a:pPr>
            <a:r>
              <a:rPr lang="en-US" dirty="0" smtClean="0"/>
              <a:t>Write a 2</a:t>
            </a:r>
            <a:r>
              <a:rPr lang="en-US" baseline="30000" dirty="0" smtClean="0"/>
              <a:t>nd</a:t>
            </a:r>
            <a:r>
              <a:rPr lang="en-US" dirty="0" smtClean="0"/>
              <a:t> script that includes the 1</a:t>
            </a:r>
            <a:r>
              <a:rPr lang="en-US" baseline="30000" dirty="0" smtClean="0"/>
              <a:t>st</a:t>
            </a:r>
            <a:r>
              <a:rPr lang="en-US" dirty="0" smtClean="0"/>
              <a:t> script and outputs the array.</a:t>
            </a:r>
          </a:p>
          <a:p>
            <a:pPr marL="514350" indent="-514350">
              <a:buNone/>
            </a:pPr>
            <a:r>
              <a:rPr lang="en-US" dirty="0" smtClean="0"/>
              <a:t>3)  Modify the 2</a:t>
            </a:r>
            <a:r>
              <a:rPr lang="en-US" baseline="30000" dirty="0" smtClean="0"/>
              <a:t>nd</a:t>
            </a:r>
            <a:r>
              <a:rPr lang="en-US" dirty="0" smtClean="0"/>
              <a:t> script so that it outputs the list in reverse order.  </a:t>
            </a:r>
            <a:r>
              <a:rPr lang="en-US" dirty="0" smtClean="0">
                <a:solidFill>
                  <a:srgbClr val="FF0000"/>
                </a:solidFill>
              </a:rPr>
              <a:t>HINT:  search the PHP reference guide for sort functions.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Locating Array Elements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smtClean="0"/>
              <a:t>Find an array </a:t>
            </a:r>
            <a:r>
              <a:rPr lang="en-US" b="1" u="sng" dirty="0" smtClean="0"/>
              <a:t>value</a:t>
            </a:r>
          </a:p>
          <a:p>
            <a:pPr>
              <a:buNone/>
            </a:pPr>
            <a:r>
              <a:rPr lang="en-US" dirty="0" err="1" smtClean="0"/>
              <a:t>in_array</a:t>
            </a:r>
            <a:r>
              <a:rPr lang="en-US" dirty="0" smtClean="0"/>
              <a:t>(</a:t>
            </a:r>
            <a:r>
              <a:rPr lang="en-US" i="1" dirty="0" smtClean="0"/>
              <a:t>needle, haystack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Find an </a:t>
            </a:r>
            <a:r>
              <a:rPr lang="en-US" b="1" u="sng" dirty="0" smtClean="0"/>
              <a:t>associative</a:t>
            </a:r>
            <a:r>
              <a:rPr lang="en-US" u="sng" dirty="0" smtClean="0"/>
              <a:t> array </a:t>
            </a:r>
            <a:r>
              <a:rPr lang="en-US" b="1" u="sng" dirty="0" smtClean="0"/>
              <a:t>key</a:t>
            </a:r>
          </a:p>
          <a:p>
            <a:pPr>
              <a:buNone/>
            </a:pPr>
            <a:r>
              <a:rPr lang="en-US" dirty="0" err="1" smtClean="0"/>
              <a:t>array_key_exists</a:t>
            </a:r>
            <a:r>
              <a:rPr lang="en-US" dirty="0" smtClean="0"/>
              <a:t>(</a:t>
            </a:r>
            <a:r>
              <a:rPr lang="en-US" i="1" dirty="0" smtClean="0"/>
              <a:t>needle, haystack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Find an </a:t>
            </a:r>
            <a:r>
              <a:rPr lang="en-US" b="1" u="sng" dirty="0" smtClean="0"/>
              <a:t>associative</a:t>
            </a:r>
            <a:r>
              <a:rPr lang="en-US" u="sng" dirty="0" smtClean="0"/>
              <a:t> array </a:t>
            </a:r>
            <a:r>
              <a:rPr lang="en-US" b="1" u="sng" dirty="0" smtClean="0"/>
              <a:t>value</a:t>
            </a:r>
          </a:p>
          <a:p>
            <a:pPr>
              <a:buNone/>
            </a:pPr>
            <a:r>
              <a:rPr lang="en-US" dirty="0" err="1" smtClean="0"/>
              <a:t>array_search</a:t>
            </a:r>
            <a:r>
              <a:rPr lang="en-US" dirty="0" smtClean="0"/>
              <a:t>(</a:t>
            </a:r>
            <a:r>
              <a:rPr lang="en-US" i="1" dirty="0" smtClean="0"/>
              <a:t>needle, haystack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 Size and Uniqueness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Array Size</a:t>
            </a:r>
          </a:p>
          <a:p>
            <a:pPr>
              <a:buNone/>
            </a:pPr>
            <a:r>
              <a:rPr lang="en-US" dirty="0" smtClean="0"/>
              <a:t>count(</a:t>
            </a:r>
            <a:r>
              <a:rPr lang="en-US" i="1" dirty="0" smtClean="0"/>
              <a:t>array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$states = array(“Ohio”, “Iowa”, “Ohio”, “Idaho”);</a:t>
            </a:r>
          </a:p>
          <a:p>
            <a:pPr>
              <a:buNone/>
            </a:pPr>
            <a:r>
              <a:rPr lang="en-US" dirty="0" smtClean="0"/>
              <a:t>$x = count($states); 	</a:t>
            </a:r>
            <a:r>
              <a:rPr lang="en-US" dirty="0" smtClean="0">
                <a:solidFill>
                  <a:srgbClr val="FF0000"/>
                </a:solidFill>
              </a:rPr>
              <a:t>// $x = 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Unique Arrays – Remove Duplicate Values</a:t>
            </a:r>
          </a:p>
          <a:p>
            <a:pPr>
              <a:buNone/>
            </a:pPr>
            <a:r>
              <a:rPr lang="en-US" dirty="0" err="1" smtClean="0"/>
              <a:t>array_unique</a:t>
            </a:r>
            <a:r>
              <a:rPr lang="en-US" dirty="0" smtClean="0"/>
              <a:t>(</a:t>
            </a:r>
            <a:r>
              <a:rPr lang="en-US" i="1" dirty="0" smtClean="0"/>
              <a:t>array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$states2 = </a:t>
            </a:r>
            <a:r>
              <a:rPr lang="en-US" dirty="0" err="1" smtClean="0"/>
              <a:t>array_unique</a:t>
            </a:r>
            <a:r>
              <a:rPr lang="en-US" dirty="0" smtClean="0"/>
              <a:t>($states);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// $states2 = “Ohio”, “Iowa”, “Idaho”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txBody>
          <a:bodyPr>
            <a:normAutofit/>
          </a:bodyPr>
          <a:lstStyle/>
          <a:p>
            <a:r>
              <a:rPr lang="en-US" sz="9600" dirty="0" smtClean="0"/>
              <a:t>PHP FUNCTIONS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3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Sorting Arrays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SORT		</a:t>
            </a:r>
            <a:r>
              <a:rPr lang="en-US" dirty="0" err="1" smtClean="0"/>
              <a:t>Sort</a:t>
            </a:r>
            <a:r>
              <a:rPr lang="en-US" dirty="0" smtClean="0"/>
              <a:t> a numerical array, low to high</a:t>
            </a:r>
          </a:p>
          <a:p>
            <a:pPr>
              <a:buNone/>
            </a:pPr>
            <a:r>
              <a:rPr lang="en-US" dirty="0" smtClean="0"/>
              <a:t>RSORT	Sort a numerical array, high to low</a:t>
            </a:r>
          </a:p>
          <a:p>
            <a:pPr>
              <a:buNone/>
            </a:pPr>
            <a:r>
              <a:rPr lang="en-US" dirty="0" smtClean="0"/>
              <a:t>ASORT	Sort an assoc. array, low to high</a:t>
            </a:r>
          </a:p>
          <a:p>
            <a:pPr>
              <a:buNone/>
            </a:pPr>
            <a:r>
              <a:rPr lang="en-US" dirty="0" smtClean="0"/>
              <a:t>ARSORT	Sort an assoc. array, high to low</a:t>
            </a:r>
          </a:p>
          <a:p>
            <a:pPr>
              <a:buNone/>
            </a:pPr>
            <a:r>
              <a:rPr lang="en-US" dirty="0" smtClean="0"/>
              <a:t>KSORT	Sort an assoc. array by keys, low to high</a:t>
            </a:r>
          </a:p>
          <a:p>
            <a:pPr>
              <a:buNone/>
            </a:pPr>
            <a:r>
              <a:rPr lang="en-US" dirty="0" smtClean="0"/>
              <a:t>KRSORT	Sort an assoc. array by keys, high to low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USORT	User defined sort, low to high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URSORT	User defined sort, high to 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Other Array 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array_reverse</a:t>
            </a:r>
            <a:r>
              <a:rPr lang="en-US" dirty="0" smtClean="0"/>
              <a:t>	Reverses the order of an array</a:t>
            </a:r>
          </a:p>
          <a:p>
            <a:pPr>
              <a:buNone/>
            </a:pPr>
            <a:r>
              <a:rPr lang="en-US" dirty="0" err="1" smtClean="0"/>
              <a:t>array_flip</a:t>
            </a:r>
            <a:r>
              <a:rPr lang="en-US" dirty="0" smtClean="0"/>
              <a:t>		Flips array keys and values</a:t>
            </a:r>
          </a:p>
          <a:p>
            <a:pPr>
              <a:buNone/>
            </a:pPr>
            <a:r>
              <a:rPr lang="en-US" dirty="0" err="1" smtClean="0"/>
              <a:t>array_rand</a:t>
            </a:r>
            <a:r>
              <a:rPr lang="en-US" dirty="0" smtClean="0"/>
              <a:t>		Return a random array key</a:t>
            </a:r>
          </a:p>
          <a:p>
            <a:pPr>
              <a:buNone/>
            </a:pPr>
            <a:r>
              <a:rPr lang="en-US" dirty="0" smtClean="0"/>
              <a:t>shuffle		Return a randomly ordered array</a:t>
            </a:r>
          </a:p>
          <a:p>
            <a:pPr>
              <a:buNone/>
            </a:pPr>
            <a:r>
              <a:rPr lang="en-US" dirty="0" err="1" smtClean="0"/>
              <a:t>array_sum</a:t>
            </a:r>
            <a:r>
              <a:rPr lang="en-US" dirty="0" smtClean="0"/>
              <a:t>		Returns the sum of array values</a:t>
            </a:r>
          </a:p>
          <a:p>
            <a:pPr>
              <a:buNone/>
            </a:pPr>
            <a:r>
              <a:rPr lang="en-US" dirty="0" err="1" smtClean="0"/>
              <a:t>array_multisort</a:t>
            </a:r>
            <a:r>
              <a:rPr lang="en-US" dirty="0" smtClean="0"/>
              <a:t>	Sorts multiple or multi-				dimension arrays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 – Lab #2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Create an associative array with 10 student names and test scores (0 to 100).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 smtClean="0"/>
              <a:t>Write a function to find the Average of an array</a:t>
            </a:r>
            <a:r>
              <a:rPr lang="en-US" smtClean="0"/>
              <a:t>, output </a:t>
            </a:r>
            <a:r>
              <a:rPr lang="en-US" dirty="0" smtClean="0"/>
              <a:t>the average test score</a:t>
            </a:r>
          </a:p>
          <a:p>
            <a:pPr marL="514350" indent="-514350">
              <a:buAutoNum type="arabicParenR"/>
            </a:pPr>
            <a:r>
              <a:rPr lang="en-US" dirty="0" smtClean="0"/>
              <a:t>Output the test scores highest to lowest, print scores above the average in Green.</a:t>
            </a:r>
          </a:p>
          <a:p>
            <a:pPr marL="514350" indent="-514350">
              <a:buAutoNum type="arabicParenR"/>
            </a:pPr>
            <a:r>
              <a:rPr lang="en-US" dirty="0" smtClean="0"/>
              <a:t>Output the test scores lowest to highest, print scores below the average in Red.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Homework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- Lab #2 </a:t>
            </a:r>
            <a:endParaRPr lang="en-US" dirty="0" smtClean="0"/>
          </a:p>
          <a:p>
            <a:r>
              <a:rPr lang="en-US" dirty="0" smtClean="0"/>
              <a:t>Read Chapter </a:t>
            </a:r>
            <a:r>
              <a:rPr lang="en-US" dirty="0" smtClean="0"/>
              <a:t>9 </a:t>
            </a:r>
            <a:r>
              <a:rPr lang="en-US" dirty="0" smtClean="0"/>
              <a:t>– </a:t>
            </a:r>
            <a:r>
              <a:rPr lang="en-US" dirty="0" smtClean="0"/>
              <a:t>Using MySQL to </a:t>
            </a:r>
            <a:r>
              <a:rPr lang="en-US" dirty="0" smtClean="0"/>
              <a:t>Create Databases, pages 299 to 314</a:t>
            </a:r>
            <a:endParaRPr lang="en-US" dirty="0" smtClean="0"/>
          </a:p>
          <a:p>
            <a:r>
              <a:rPr lang="en-US" dirty="0" smtClean="0"/>
              <a:t>We will be using the </a:t>
            </a:r>
            <a:r>
              <a:rPr lang="en-US" dirty="0" err="1" smtClean="0"/>
              <a:t>mysqli</a:t>
            </a:r>
            <a:r>
              <a:rPr lang="en-US" dirty="0" smtClean="0"/>
              <a:t> extension, not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Week </a:t>
            </a:r>
            <a:r>
              <a:rPr lang="en-US" b="1" u="sng" dirty="0" smtClean="0"/>
              <a:t>3 </a:t>
            </a:r>
            <a:r>
              <a:rPr lang="en-US" b="1" u="sng" dirty="0" smtClean="0"/>
              <a:t>- Summary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Planning for your </a:t>
            </a:r>
            <a:r>
              <a:rPr lang="en-US" dirty="0" smtClean="0"/>
              <a:t>Project, Topic Requests are due September 23</a:t>
            </a:r>
            <a:r>
              <a:rPr lang="en-US" baseline="30000" dirty="0" smtClean="0"/>
              <a:t>rd</a:t>
            </a:r>
            <a:endParaRPr lang="en-US" dirty="0" smtClean="0"/>
          </a:p>
          <a:p>
            <a:r>
              <a:rPr lang="en-US" b="1" dirty="0" smtClean="0"/>
              <a:t>Functions</a:t>
            </a:r>
            <a:r>
              <a:rPr lang="en-US" dirty="0" smtClean="0"/>
              <a:t> – add power to PHP, simplify code</a:t>
            </a:r>
          </a:p>
          <a:p>
            <a:r>
              <a:rPr lang="en-US" b="1" dirty="0" smtClean="0"/>
              <a:t>Arrays</a:t>
            </a:r>
            <a:r>
              <a:rPr lang="en-US" dirty="0" smtClean="0"/>
              <a:t> – very flexible and are used to temporary store information for data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 function is a reusable group of statements that act on input (function parameters) and returns output (function return value).</a:t>
            </a:r>
          </a:p>
          <a:p>
            <a:pPr>
              <a:buNone/>
            </a:pPr>
            <a:r>
              <a:rPr lang="en-US" dirty="0" smtClean="0"/>
              <a:t>Parameters and return values are optional.</a:t>
            </a:r>
          </a:p>
          <a:p>
            <a:pPr>
              <a:buNone/>
            </a:pPr>
            <a:r>
              <a:rPr lang="en-US" dirty="0" smtClean="0"/>
              <a:t>Functions extend the power of the </a:t>
            </a:r>
            <a:r>
              <a:rPr lang="en-US" dirty="0" smtClean="0"/>
              <a:t>language and simplify coding.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i="1" dirty="0" err="1" smtClean="0"/>
              <a:t>function_name</a:t>
            </a:r>
            <a:r>
              <a:rPr lang="en-US" dirty="0" smtClean="0"/>
              <a:t>(</a:t>
            </a:r>
            <a:r>
              <a:rPr lang="en-US" i="1" dirty="0" smtClean="0"/>
              <a:t>parameters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function_body</a:t>
            </a:r>
            <a:endParaRPr lang="en-US" i="1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Type</a:t>
            </a:r>
            <a:r>
              <a:rPr lang="en-US" dirty="0" smtClean="0"/>
              <a:t>				</a:t>
            </a:r>
            <a:r>
              <a:rPr lang="en-US" u="sng" dirty="0" smtClean="0"/>
              <a:t>Reference</a:t>
            </a:r>
          </a:p>
          <a:p>
            <a:pPr>
              <a:buNone/>
            </a:pPr>
            <a:r>
              <a:rPr lang="en-US" dirty="0" smtClean="0"/>
              <a:t>Built In			PHP Reference Guide</a:t>
            </a:r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dirty="0" smtClean="0">
                <a:solidFill>
                  <a:srgbClr val="FF0000"/>
                </a:solidFill>
              </a:rPr>
              <a:t>www.php.net</a:t>
            </a:r>
          </a:p>
          <a:p>
            <a:pPr>
              <a:buNone/>
            </a:pPr>
            <a:r>
              <a:rPr lang="en-US" dirty="0" smtClean="0"/>
              <a:t>Function Libraries	GOOGLE – 1000’s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User defined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Built-In 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1000’s of built-in </a:t>
            </a:r>
            <a:r>
              <a:rPr lang="en-US" smtClean="0"/>
              <a:t>PHP functions.  </a:t>
            </a:r>
            <a:r>
              <a:rPr lang="en-US" dirty="0" smtClean="0"/>
              <a:t>They are listed by category, with search capability, on-line at </a:t>
            </a:r>
            <a:r>
              <a:rPr lang="en-US" dirty="0" smtClean="0">
                <a:hlinkClick r:id="rId2"/>
              </a:rPr>
              <a:t>www.php.net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Lab Exercise</a:t>
            </a:r>
            <a:r>
              <a:rPr lang="en-US" dirty="0" smtClean="0">
                <a:solidFill>
                  <a:srgbClr val="FF0000"/>
                </a:solidFill>
              </a:rPr>
              <a:t> – Find a function that will take a sentence (string) and break it into an array of words.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Exercise - Explode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Explode</a:t>
            </a:r>
            <a:r>
              <a:rPr lang="en-US" dirty="0" smtClean="0"/>
              <a:t> ($delimiter , $string [, $limit ] )</a:t>
            </a:r>
          </a:p>
          <a:p>
            <a:pPr>
              <a:buNone/>
            </a:pPr>
            <a:r>
              <a:rPr lang="en-US" i="1" dirty="0" smtClean="0"/>
              <a:t>delimiter</a:t>
            </a:r>
            <a:r>
              <a:rPr lang="en-US" dirty="0" smtClean="0"/>
              <a:t> 	The boundary string</a:t>
            </a:r>
          </a:p>
          <a:p>
            <a:pPr>
              <a:buNone/>
            </a:pPr>
            <a:r>
              <a:rPr lang="en-US" i="1" dirty="0" smtClean="0"/>
              <a:t>string</a:t>
            </a:r>
            <a:r>
              <a:rPr lang="en-US" dirty="0" smtClean="0"/>
              <a:t> 	The input string</a:t>
            </a:r>
          </a:p>
          <a:p>
            <a:pPr>
              <a:buNone/>
            </a:pPr>
            <a:r>
              <a:rPr lang="en-US" i="1" dirty="0" smtClean="0"/>
              <a:t>limit</a:t>
            </a:r>
            <a:r>
              <a:rPr lang="en-US" dirty="0" smtClean="0"/>
              <a:t> 		If </a:t>
            </a:r>
            <a:r>
              <a:rPr lang="en-US" i="1" dirty="0" smtClean="0"/>
              <a:t>limit</a:t>
            </a:r>
            <a:r>
              <a:rPr lang="en-US" dirty="0" smtClean="0"/>
              <a:t> is set and positive, the returned 			array will contain a maximum of </a:t>
            </a:r>
            <a:r>
              <a:rPr lang="en-US" i="1" dirty="0" smtClean="0"/>
              <a:t>limit</a:t>
            </a:r>
            <a:r>
              <a:rPr lang="en-US" dirty="0" smtClean="0"/>
              <a:t> 			elements with the last element 				containing the rest of </a:t>
            </a:r>
            <a:r>
              <a:rPr lang="en-US" i="1" dirty="0" smtClean="0"/>
              <a:t>string</a:t>
            </a:r>
            <a:r>
              <a:rPr lang="en-US" dirty="0" smtClean="0"/>
              <a:t>.  If the </a:t>
            </a:r>
            <a:r>
              <a:rPr lang="en-US" i="1" dirty="0" smtClean="0"/>
              <a:t>limit</a:t>
            </a:r>
            <a:r>
              <a:rPr lang="en-US" dirty="0" smtClean="0"/>
              <a:t> 			parameter is negative, all components 			except the last -</a:t>
            </a:r>
            <a:r>
              <a:rPr lang="en-US" i="1" dirty="0" smtClean="0"/>
              <a:t>limit</a:t>
            </a:r>
            <a:r>
              <a:rPr lang="en-US" dirty="0" smtClean="0"/>
              <a:t> are returned. If the 			</a:t>
            </a:r>
            <a:r>
              <a:rPr lang="en-US" i="1" dirty="0" smtClean="0"/>
              <a:t>limit</a:t>
            </a:r>
            <a:r>
              <a:rPr lang="en-US" dirty="0" smtClean="0"/>
              <a:t> parameter is zero, then treated as 1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Exercise - Explode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&lt;?php</a:t>
            </a:r>
          </a:p>
          <a:p>
            <a:pPr>
              <a:buNone/>
            </a:pPr>
            <a:r>
              <a:rPr lang="en-US" dirty="0"/>
              <a:t>	$sentence = "The quick brown fox jumps over the </a:t>
            </a:r>
            <a:r>
              <a:rPr lang="en-US" dirty="0" smtClean="0"/>
              <a:t>			      lazy </a:t>
            </a:r>
            <a:r>
              <a:rPr lang="en-US" dirty="0"/>
              <a:t>dog";</a:t>
            </a:r>
          </a:p>
          <a:p>
            <a:pPr>
              <a:buNone/>
            </a:pPr>
            <a:r>
              <a:rPr lang="en-US" dirty="0"/>
              <a:t>	$words = explode(" ", $sentence);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foreach</a:t>
            </a:r>
            <a:r>
              <a:rPr lang="en-US" dirty="0"/>
              <a:t>($words as $word)</a:t>
            </a:r>
          </a:p>
          <a:p>
            <a:pPr>
              <a:buNone/>
            </a:pPr>
            <a:r>
              <a:rPr lang="en-US" dirty="0"/>
              <a:t>		echo "$word&lt;br&gt;";</a:t>
            </a:r>
          </a:p>
          <a:p>
            <a:pPr>
              <a:buNone/>
            </a:pPr>
            <a:r>
              <a:rPr lang="en-US" dirty="0"/>
              <a:t>	echo "&lt;br&gt;There are " . count($words) . </a:t>
            </a:r>
            <a:r>
              <a:rPr lang="en-US" dirty="0" smtClean="0"/>
              <a:t>		   	  " </a:t>
            </a:r>
            <a:r>
              <a:rPr lang="en-US" dirty="0"/>
              <a:t>words in \"&lt;</a:t>
            </a:r>
            <a:r>
              <a:rPr lang="en-US" dirty="0" err="1"/>
              <a:t>i</a:t>
            </a:r>
            <a:r>
              <a:rPr lang="en-US" dirty="0"/>
              <a:t>&gt;$sentence&lt;/</a:t>
            </a:r>
            <a:r>
              <a:rPr lang="en-US" dirty="0" err="1"/>
              <a:t>i</a:t>
            </a:r>
            <a:r>
              <a:rPr lang="en-US" dirty="0"/>
              <a:t>&gt;\".";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count” is a built-in </a:t>
            </a:r>
            <a:r>
              <a:rPr lang="en-US" dirty="0" smtClean="0">
                <a:solidFill>
                  <a:srgbClr val="FF0000"/>
                </a:solidFill>
              </a:rPr>
              <a:t>PHP function </a:t>
            </a:r>
            <a:r>
              <a:rPr lang="en-US" dirty="0" smtClean="0">
                <a:solidFill>
                  <a:srgbClr val="FF0000"/>
                </a:solidFill>
              </a:rPr>
              <a:t>that returns the number of elements in an array.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Built-In 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 is always a good idea to search for functions already available in PHP before writing code to solve a problem.</a:t>
            </a:r>
          </a:p>
          <a:p>
            <a:pPr>
              <a:buNone/>
            </a:pPr>
            <a:r>
              <a:rPr lang="en-US" dirty="0" smtClean="0"/>
              <a:t>If a built-in function is not available, search the internet for external PHP function libraries.</a:t>
            </a:r>
          </a:p>
          <a:p>
            <a:pPr>
              <a:buNone/>
            </a:pPr>
            <a:r>
              <a:rPr lang="en-US" dirty="0" smtClean="0"/>
              <a:t>If you can’t find an internal or external function, it is time to write your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1557</Words>
  <Application>Microsoft Office PowerPoint</Application>
  <PresentationFormat>On-screen Show (4:3)</PresentationFormat>
  <Paragraphs>352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BCS350 – Web Database Development, Fall 2014</vt:lpstr>
      <vt:lpstr>Term Project</vt:lpstr>
      <vt:lpstr>PHP FUNCTIONS</vt:lpstr>
      <vt:lpstr>Functions</vt:lpstr>
      <vt:lpstr>Functions</vt:lpstr>
      <vt:lpstr>Built-In Functions</vt:lpstr>
      <vt:lpstr>Lab Exercise - Explode</vt:lpstr>
      <vt:lpstr>Lab Exercise - Explode</vt:lpstr>
      <vt:lpstr>Built-In Functions</vt:lpstr>
      <vt:lpstr>PEAR – PHP Extension &amp; Application Repository</vt:lpstr>
      <vt:lpstr>User Defined Functions</vt:lpstr>
      <vt:lpstr>User Defined Functions</vt:lpstr>
      <vt:lpstr>Build Your Own Function Library</vt:lpstr>
      <vt:lpstr>Lab Exercise - Functions</vt:lpstr>
      <vt:lpstr>Functions</vt:lpstr>
      <vt:lpstr>Lab Exercise – Functions #2</vt:lpstr>
      <vt:lpstr>Lab Exercise – Functions #2</vt:lpstr>
      <vt:lpstr>PowerPoint Presentation</vt:lpstr>
      <vt:lpstr>PowerPoint Presentation</vt:lpstr>
      <vt:lpstr>Array  - Topics</vt:lpstr>
      <vt:lpstr>Arrays</vt:lpstr>
      <vt:lpstr>Array – Associative Keys</vt:lpstr>
      <vt:lpstr>Arrays – Data Types</vt:lpstr>
      <vt:lpstr>Multidimensional Arrays</vt:lpstr>
      <vt:lpstr>Array – Extracting with LIST()</vt:lpstr>
      <vt:lpstr>Testing for Arrays</vt:lpstr>
      <vt:lpstr>Array – Lab #1</vt:lpstr>
      <vt:lpstr>Locating Array Elements</vt:lpstr>
      <vt:lpstr>Array Size and Uniqueness</vt:lpstr>
      <vt:lpstr>Sorting Arrays</vt:lpstr>
      <vt:lpstr>Other Array Functions</vt:lpstr>
      <vt:lpstr>Array – Lab #2</vt:lpstr>
      <vt:lpstr>Homework</vt:lpstr>
      <vt:lpstr>Week 3 - 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BCS350 – Web Database Development, Fall 2013</dc:title>
  <dc:creator>Charles</dc:creator>
  <cp:lastModifiedBy>Charles Kaplan</cp:lastModifiedBy>
  <cp:revision>95</cp:revision>
  <dcterms:created xsi:type="dcterms:W3CDTF">2013-09-11T01:57:13Z</dcterms:created>
  <dcterms:modified xsi:type="dcterms:W3CDTF">2014-09-09T17:50:27Z</dcterms:modified>
</cp:coreProperties>
</file>