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EE1AE6-38B3-4A2C-8627-29BC9A0C1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Tesla Stock Price v1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C04224B-1653-4974-B17D-CE92B7A68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10</a:t>
            </a:r>
            <a:r>
              <a:rPr dirty="0"/>
              <a:t>-</a:t>
            </a:r>
            <a:r>
              <a:rPr lang="en-US" dirty="0"/>
              <a:t>Apr</a:t>
            </a:r>
            <a:r>
              <a:rPr dirty="0"/>
              <a:t>-2</a:t>
            </a:r>
            <a:r>
              <a:rPr lang="en-US" dirty="0"/>
              <a:t>3</a:t>
            </a:r>
            <a:r>
              <a:rPr dirty="0"/>
              <a:t> </a:t>
            </a:r>
            <a:r>
              <a:rPr lang="en-US" dirty="0"/>
              <a:t>  by Adekunle Solomon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ck Price Tesla">
            <a:extLst>
              <a:ext uri="{FF2B5EF4-FFF2-40B4-BE49-F238E27FC236}">
                <a16:creationId xmlns:a16="http://schemas.microsoft.com/office/drawing/2014/main" id="{F463F560-632C-4550-A470-05BDB6A4A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Tesla Stock Price v1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Stock Price v1</dc:title>
  <dc:creator/>
  <cp:lastModifiedBy>USER</cp:lastModifiedBy>
  <cp:revision>2</cp:revision>
  <dcterms:created xsi:type="dcterms:W3CDTF">2020-06-23T04:11:31Z</dcterms:created>
  <dcterms:modified xsi:type="dcterms:W3CDTF">2023-04-12T06:08:27Z</dcterms:modified>
</cp:coreProperties>
</file>