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Lighthouse Technology — GRC Controls Framework Analytics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Executive Risk Summary</a:t>
            </a:r>
          </a:p>
          <a:p>
            <a:r>
              <a:t>Generated on October 13, 2025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1.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report summarizes Lighthouse Technology's Governance, Risk &amp; Compliance (GRC) automation program.</a:t>
            </a:r>
          </a:p>
          <a:p/>
          <a:p>
            <a:r>
              <a:t>It integrates multiple global frameworks (ISO 27001, NIST CSF, PCI DSS, GDPR) into an analytics-driven architecture that predicts, measures, and mitigates compliance risk.</a:t>
            </a:r>
          </a:p>
          <a:p/>
          <a:p>
            <a:r>
              <a:t>The following slides provide insight into the current compliance posture, control maturity, and roadmap for continuous improvement.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2. Current Compliance Posture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Compliance Score: 84.7%</a:t>
            </a:r>
          </a:p>
          <a:p>
            <a:r>
              <a:t>- Residual Risk Index: 0.295</a:t>
            </a:r>
          </a:p>
          <a:p>
            <a:r>
              <a:t>- Control Effectiveness: 0.71</a:t>
            </a:r>
          </a:p>
          <a:p>
            <a:r>
              <a:t>- Frameworks in Scope: ISO 27001, NIST CSF, GDPR, PCI DSS</a:t>
            </a:r>
          </a:p>
          <a:p>
            <a:r>
              <a:t>- Status: ✅ Operational Compliance Established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3. Framework Integration Highlights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ISO 27001: Control mapping and ISMS policy baseline.</a:t>
            </a:r>
          </a:p>
          <a:p>
            <a:r>
              <a:t>• NIST CSF: Mapped to Identify–Protect–Detect–Respond–Recover.</a:t>
            </a:r>
          </a:p>
          <a:p>
            <a:r>
              <a:t>• PCI DSS: Controls integrated for payment data protection.</a:t>
            </a:r>
          </a:p>
          <a:p>
            <a:r>
              <a:t>• GDPR: Privacy-by-design metrics embedded in dashboards.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4. AI &amp; Automation Layer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Predictive analytics identifies compliance degradation trends.</a:t>
            </a:r>
          </a:p>
          <a:p>
            <a:r>
              <a:t>• Automated scripts trigger corrective actions when compliance &lt; 80%.</a:t>
            </a:r>
          </a:p>
          <a:p>
            <a:r>
              <a:t>• CI pipeline produces daily GRC reports.</a:t>
            </a:r>
          </a:p>
          <a:p>
            <a:r>
              <a:t>• Risk Predictor integrated with dashboards for executive visibility.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5. 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1️⃣ Strengthen asset classification &amp; data lineage.</a:t>
            </a:r>
          </a:p>
          <a:p>
            <a:r>
              <a:t>2️⃣ Expand predictive coverage to third-party risks.</a:t>
            </a:r>
          </a:p>
          <a:p>
            <a:r>
              <a:t>3️⃣ Integrate board-level KPI dashboard for trend visibility.</a:t>
            </a:r>
          </a:p>
          <a:p>
            <a:r>
              <a:t>4️⃣ Maintain policy updates quarterly to align with ISO 27001:2022.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6. Closing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Lighthouse Technology's GRC Controls Framework demonstrates:</a:t>
            </a:r>
          </a:p>
          <a:p/>
          <a:p>
            <a:r>
              <a:t>✅ Full alignment with global compliance standards.</a:t>
            </a:r>
          </a:p>
          <a:p>
            <a:r>
              <a:t>✅ Predictive analytics-driven risk management.</a:t>
            </a:r>
          </a:p>
          <a:p>
            <a:r>
              <a:t>✅ End-to-end automation of compliance validation.</a:t>
            </a:r>
          </a:p>
          <a:p/>
          <a:p>
            <a:r>
              <a:t>Next phase: Board-level GRC Insights Dashboard and Incident Response Simulator.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