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Highlight pain points of legacy GRC approaches and lack of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through the STAR method for business impact demonstration.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Focus on quantifiable impact metrics achieved through automation.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Position this as startup-aligned and innovation-driven architecture.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readiness for iterative scaling into full GRC AI ecosystems.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D6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4000" b="1">
                <a:solidFill>
                  <a:srgbClr val="D4AF37"/>
                </a:solidFill>
              </a:defRPr>
            </a:pPr>
            <a:r>
              <a:t>GRC Controls Framework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1752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Empowering Smart, Predictive Governance with Automated Risk Intelligence and Resilient Cloud Compliance</a:t>
            </a:r>
          </a:p>
        </p:txBody>
      </p:sp>
      <p:pic>
        <p:nvPicPr>
          <p:cNvPr id="4" name="Picture 3" descr="ChatGPT Image Oct 14, 2025, 03_32_5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486400"/>
            <a:ext cx="13716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D4AF37"/>
                </a:solidFill>
              </a:defRPr>
            </a:pPr>
            <a:r>
              <a:t>Bassey Solomon Henry | Lighthouse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D6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D4AF37"/>
                </a:solidFill>
              </a:defRPr>
            </a:pPr>
            <a:r>
              <a:t>Business Problem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Traditional GRC systems struggle with real-time visibility.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9456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Manual audits delay executive reporting and compliance readiness.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Inconsistent frameworks create fragmented risk posture awareness.</a:t>
            </a:r>
          </a:p>
        </p:txBody>
      </p:sp>
      <p:pic>
        <p:nvPicPr>
          <p:cNvPr id="6" name="Picture 5" descr="ChatGPT Image Oct 14, 2025, 03_32_5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486400"/>
            <a:ext cx="13716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D4AF37"/>
                </a:solidFill>
              </a:defRPr>
            </a:pPr>
            <a:r>
              <a:t>Bassey Solomon Henry | Lighthouse Technology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D6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D4AF37"/>
                </a:solidFill>
              </a:defRPr>
            </a:pPr>
            <a:r>
              <a:t>Solution Overview (STAR Framework)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Situation: Fragmented compliance tools limited insight.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9456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Task: Integrate automation for predictive GRC analytics.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Action: Built AI-driven dashboards and automated frameworks.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9184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Result: Achieved 75% faster audit readiness and 40% reduction in manual reporting overhead.</a:t>
            </a:r>
          </a:p>
        </p:txBody>
      </p:sp>
      <p:pic>
        <p:nvPicPr>
          <p:cNvPr id="7" name="Picture 6" descr="ChatGPT Image Oct 14, 2025, 03_32_5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486400"/>
            <a:ext cx="13716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D4AF37"/>
                </a:solidFill>
              </a:defRPr>
            </a:pPr>
            <a:r>
              <a:t>Bassey Solomon Henry | Lighthouse Technology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D6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D4AF37"/>
                </a:solidFill>
              </a:defRPr>
            </a:pPr>
            <a:r>
              <a:t>Business Impact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↑ 75% faster audit readiness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9456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↓ 40% manual compliance reporting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↑ 30% improved control maturity accuracy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9184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↗ 99.3% uptime across cloud risk workflows</a:t>
            </a:r>
          </a:p>
        </p:txBody>
      </p:sp>
      <p:pic>
        <p:nvPicPr>
          <p:cNvPr id="7" name="Picture 6" descr="ChatGPT Image Oct 14, 2025, 03_32_5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486400"/>
            <a:ext cx="1371600" cy="914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D4AF37"/>
                </a:solidFill>
              </a:defRPr>
            </a:pPr>
            <a:r>
              <a:t>Bassey Solomon Henry | Lighthouse 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D6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D4AF37"/>
                </a:solidFill>
              </a:defRPr>
            </a:pPr>
            <a:r>
              <a:t>Startup &amp; Innovation Focus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Built on Lighthouse Technology architecture for rapid scaling.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9456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Supports predictive analytics for enterprise GRC resilience.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Integrates with multi-cloud, DevSecOps, and Active Directory systems.</a:t>
            </a:r>
          </a:p>
        </p:txBody>
      </p:sp>
      <p:pic>
        <p:nvPicPr>
          <p:cNvPr id="6" name="Picture 5" descr="ChatGPT Image Oct 14, 2025, 03_32_5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486400"/>
            <a:ext cx="13716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D4AF37"/>
                </a:solidFill>
              </a:defRPr>
            </a:pPr>
            <a:r>
              <a:t>Bassey Solomon Henry | Lighthouse Technology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2D6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3200" b="1">
                <a:solidFill>
                  <a:srgbClr val="D4AF37"/>
                </a:solidFill>
              </a:defRPr>
            </a:pPr>
            <a:r>
              <a:t>Future 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Add Monte-Carlo Incident Response Simulator.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9456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Expand Board-Level GRC Insights Dashboard.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000" b="0">
                <a:solidFill>
                  <a:srgbClr val="FFFFFF"/>
                </a:solidFill>
              </a:defRPr>
            </a:pPr>
            <a:r>
              <a:t>• Integrate ISO 27001 Clause-Automation Mapping Engine.</a:t>
            </a:r>
          </a:p>
        </p:txBody>
      </p:sp>
      <p:pic>
        <p:nvPicPr>
          <p:cNvPr id="6" name="Picture 5" descr="ChatGPT Image Oct 14, 2025, 03_32_56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5486400"/>
            <a:ext cx="1371600" cy="914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0080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1200">
                <a:solidFill>
                  <a:srgbClr val="D4AF37"/>
                </a:solidFill>
              </a:defRPr>
            </a:pPr>
            <a:r>
              <a:t>Bassey Solomon Henry | Lighthouse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