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6" r:id="rId3"/>
    <p:sldId id="258" r:id="rId4"/>
    <p:sldId id="259" r:id="rId5"/>
    <p:sldId id="260" r:id="rId6"/>
    <p:sldId id="269" r:id="rId7"/>
    <p:sldId id="261" r:id="rId8"/>
    <p:sldId id="262" r:id="rId9"/>
    <p:sldId id="263" r:id="rId10"/>
    <p:sldId id="264" r:id="rId11"/>
    <p:sldId id="265"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A65D076-4436-406D-8CBE-EF3AC1920F0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713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9EBFE-53FB-4E28-B136-9C660E4CAD5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5D076-4436-406D-8CBE-EF3AC1920F0E}" type="slidenum">
              <a:rPr lang="en-US" smtClean="0"/>
              <a:t>‹#›</a:t>
            </a:fld>
            <a:endParaRPr lang="en-US"/>
          </a:p>
        </p:txBody>
      </p:sp>
    </p:spTree>
    <p:extLst>
      <p:ext uri="{BB962C8B-B14F-4D97-AF65-F5344CB8AC3E}">
        <p14:creationId xmlns:p14="http://schemas.microsoft.com/office/powerpoint/2010/main" val="205685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5D076-4436-406D-8CBE-EF3AC1920F0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023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5D076-4436-406D-8CBE-EF3AC1920F0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8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5D076-4436-406D-8CBE-EF3AC1920F0E}" type="slidenum">
              <a:rPr lang="en-US" smtClean="0"/>
              <a:t>‹#›</a:t>
            </a:fld>
            <a:endParaRPr lang="en-US"/>
          </a:p>
        </p:txBody>
      </p:sp>
    </p:spTree>
    <p:extLst>
      <p:ext uri="{BB962C8B-B14F-4D97-AF65-F5344CB8AC3E}">
        <p14:creationId xmlns:p14="http://schemas.microsoft.com/office/powerpoint/2010/main" val="164500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5D076-4436-406D-8CBE-EF3AC1920F0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402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5D076-4436-406D-8CBE-EF3AC1920F0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455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5D076-4436-406D-8CBE-EF3AC1920F0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956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5D076-4436-406D-8CBE-EF3AC1920F0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80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5D076-4436-406D-8CBE-EF3AC1920F0E}" type="slidenum">
              <a:rPr lang="en-US" smtClean="0"/>
              <a:t>‹#›</a:t>
            </a:fld>
            <a:endParaRPr lang="en-US"/>
          </a:p>
        </p:txBody>
      </p:sp>
    </p:spTree>
    <p:extLst>
      <p:ext uri="{BB962C8B-B14F-4D97-AF65-F5344CB8AC3E}">
        <p14:creationId xmlns:p14="http://schemas.microsoft.com/office/powerpoint/2010/main" val="179301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EBFE-53FB-4E28-B136-9C660E4CAD5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5D076-4436-406D-8CBE-EF3AC1920F0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51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F9EBFE-53FB-4E28-B136-9C660E4CAD5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5D076-4436-406D-8CBE-EF3AC1920F0E}" type="slidenum">
              <a:rPr lang="en-US" smtClean="0"/>
              <a:t>‹#›</a:t>
            </a:fld>
            <a:endParaRPr lang="en-US"/>
          </a:p>
        </p:txBody>
      </p:sp>
    </p:spTree>
    <p:extLst>
      <p:ext uri="{BB962C8B-B14F-4D97-AF65-F5344CB8AC3E}">
        <p14:creationId xmlns:p14="http://schemas.microsoft.com/office/powerpoint/2010/main" val="251173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F9EBFE-53FB-4E28-B136-9C660E4CAD5F}"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5D076-4436-406D-8CBE-EF3AC1920F0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90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F9EBFE-53FB-4E28-B136-9C660E4CAD5F}"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5D076-4436-406D-8CBE-EF3AC1920F0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723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9EBFE-53FB-4E28-B136-9C660E4CAD5F}"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5D076-4436-406D-8CBE-EF3AC1920F0E}" type="slidenum">
              <a:rPr lang="en-US" smtClean="0"/>
              <a:t>‹#›</a:t>
            </a:fld>
            <a:endParaRPr lang="en-US"/>
          </a:p>
        </p:txBody>
      </p:sp>
    </p:spTree>
    <p:extLst>
      <p:ext uri="{BB962C8B-B14F-4D97-AF65-F5344CB8AC3E}">
        <p14:creationId xmlns:p14="http://schemas.microsoft.com/office/powerpoint/2010/main" val="403834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9EBFE-53FB-4E28-B136-9C660E4CAD5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5D076-4436-406D-8CBE-EF3AC1920F0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9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9EBFE-53FB-4E28-B136-9C660E4CAD5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5D076-4436-406D-8CBE-EF3AC1920F0E}" type="slidenum">
              <a:rPr lang="en-US" smtClean="0"/>
              <a:t>‹#›</a:t>
            </a:fld>
            <a:endParaRPr lang="en-US"/>
          </a:p>
        </p:txBody>
      </p:sp>
    </p:spTree>
    <p:extLst>
      <p:ext uri="{BB962C8B-B14F-4D97-AF65-F5344CB8AC3E}">
        <p14:creationId xmlns:p14="http://schemas.microsoft.com/office/powerpoint/2010/main" val="33196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F9EBFE-53FB-4E28-B136-9C660E4CAD5F}" type="datetimeFigureOut">
              <a:rPr lang="en-US" smtClean="0"/>
              <a:t>3/4/2024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65D076-4436-406D-8CBE-EF3AC1920F0E}" type="slidenum">
              <a:rPr lang="en-US" smtClean="0"/>
              <a:t>‹#›</a:t>
            </a:fld>
            <a:endParaRPr lang="en-US"/>
          </a:p>
        </p:txBody>
      </p:sp>
    </p:spTree>
    <p:extLst>
      <p:ext uri="{BB962C8B-B14F-4D97-AF65-F5344CB8AC3E}">
        <p14:creationId xmlns:p14="http://schemas.microsoft.com/office/powerpoint/2010/main" val="2118117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6A6C-AC58-53DA-997E-DEAC223E7ECE}"/>
              </a:ext>
            </a:extLst>
          </p:cNvPr>
          <p:cNvSpPr>
            <a:spLocks noGrp="1"/>
          </p:cNvSpPr>
          <p:nvPr>
            <p:ph type="title"/>
          </p:nvPr>
        </p:nvSpPr>
        <p:spPr/>
        <p:txBody>
          <a:bodyPr>
            <a:normAutofit fontScale="90000"/>
          </a:bodyPr>
          <a:lstStyle/>
          <a:p>
            <a:r>
              <a:rPr lang="en-US" dirty="0"/>
              <a:t>TITLE:UNIFIED APP FOR FOOTBALL CLUB MANAGEMENT SYSTEM</a:t>
            </a:r>
          </a:p>
        </p:txBody>
      </p:sp>
      <p:sp>
        <p:nvSpPr>
          <p:cNvPr id="3" name="Content Placeholder 2">
            <a:extLst>
              <a:ext uri="{FF2B5EF4-FFF2-40B4-BE49-F238E27FC236}">
                <a16:creationId xmlns:a16="http://schemas.microsoft.com/office/drawing/2014/main" id="{3C22FFC2-394E-B171-3EE3-F00A4B7806EF}"/>
              </a:ext>
            </a:extLst>
          </p:cNvPr>
          <p:cNvSpPr>
            <a:spLocks noGrp="1"/>
          </p:cNvSpPr>
          <p:nvPr>
            <p:ph idx="1"/>
          </p:nvPr>
        </p:nvSpPr>
        <p:spPr/>
        <p:txBody>
          <a:bodyPr/>
          <a:lstStyle/>
          <a:p>
            <a:pPr marL="0" indent="0">
              <a:buNone/>
            </a:pPr>
            <a:r>
              <a:rPr lang="en-US" dirty="0"/>
              <a:t>                          NAME: GABRIEL E. MOSHA</a:t>
            </a:r>
          </a:p>
          <a:p>
            <a:pPr marL="0" indent="0">
              <a:buNone/>
            </a:pPr>
            <a:r>
              <a:rPr lang="en-US" dirty="0"/>
              <a:t>                           REG NO: 14322074/T.21</a:t>
            </a:r>
          </a:p>
        </p:txBody>
      </p:sp>
    </p:spTree>
    <p:extLst>
      <p:ext uri="{BB962C8B-B14F-4D97-AF65-F5344CB8AC3E}">
        <p14:creationId xmlns:p14="http://schemas.microsoft.com/office/powerpoint/2010/main" val="211765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DAA6-6A72-0BD1-8EBF-080AEF16C112}"/>
              </a:ext>
            </a:extLst>
          </p:cNvPr>
          <p:cNvSpPr>
            <a:spLocks noGrp="1"/>
          </p:cNvSpPr>
          <p:nvPr>
            <p:ph type="title"/>
          </p:nvPr>
        </p:nvSpPr>
        <p:spPr/>
        <p:txBody>
          <a:bodyPr/>
          <a:lstStyle/>
          <a:p>
            <a:r>
              <a:rPr lang="en-US" dirty="0"/>
              <a:t>Functional requirements </a:t>
            </a:r>
          </a:p>
        </p:txBody>
      </p:sp>
      <p:sp>
        <p:nvSpPr>
          <p:cNvPr id="3" name="Content Placeholder 2">
            <a:extLst>
              <a:ext uri="{FF2B5EF4-FFF2-40B4-BE49-F238E27FC236}">
                <a16:creationId xmlns:a16="http://schemas.microsoft.com/office/drawing/2014/main" id="{70ABFE45-CC4D-3A55-8D55-5F3963D38EDF}"/>
              </a:ext>
            </a:extLst>
          </p:cNvPr>
          <p:cNvSpPr>
            <a:spLocks noGrp="1"/>
          </p:cNvSpPr>
          <p:nvPr>
            <p:ph idx="1"/>
          </p:nvPr>
        </p:nvSpPr>
        <p:spPr/>
        <p:txBody>
          <a:bodyPr/>
          <a:lstStyle/>
          <a:p>
            <a:pPr marL="457200" indent="-457200">
              <a:buFont typeface="+mj-lt"/>
              <a:buAutoNum type="arabicPeriod"/>
            </a:pPr>
            <a:r>
              <a:rPr lang="en-US" dirty="0"/>
              <a:t>The system should allow team manager to register, add players, add financial record, view and provide feedback</a:t>
            </a:r>
          </a:p>
          <a:p>
            <a:pPr marL="457200" indent="-457200">
              <a:buFont typeface="+mj-lt"/>
              <a:buAutoNum type="arabicPeriod"/>
            </a:pPr>
            <a:r>
              <a:rPr lang="en-US" dirty="0"/>
              <a:t>The system must allow an admin to approve staffs, users</a:t>
            </a:r>
          </a:p>
          <a:p>
            <a:pPr marL="457200" indent="-457200">
              <a:buFont typeface="+mj-lt"/>
              <a:buAutoNum type="arabicPeriod"/>
            </a:pPr>
            <a:r>
              <a:rPr lang="en-US" dirty="0"/>
              <a:t>The system should include features for managing users or fans to provide feedback</a:t>
            </a:r>
          </a:p>
          <a:p>
            <a:pPr marL="457200" indent="-457200">
              <a:buFont typeface="+mj-lt"/>
              <a:buAutoNum type="arabicPeriod"/>
            </a:pPr>
            <a:r>
              <a:rPr lang="en-US" dirty="0"/>
              <a:t>The system should provide feature for financial management</a:t>
            </a:r>
          </a:p>
        </p:txBody>
      </p:sp>
    </p:spTree>
    <p:extLst>
      <p:ext uri="{BB962C8B-B14F-4D97-AF65-F5344CB8AC3E}">
        <p14:creationId xmlns:p14="http://schemas.microsoft.com/office/powerpoint/2010/main" val="372717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E4AB-A4F0-D3B4-8A3B-7573F9897C8B}"/>
              </a:ext>
            </a:extLst>
          </p:cNvPr>
          <p:cNvSpPr>
            <a:spLocks noGrp="1"/>
          </p:cNvSpPr>
          <p:nvPr>
            <p:ph type="title"/>
          </p:nvPr>
        </p:nvSpPr>
        <p:spPr/>
        <p:txBody>
          <a:bodyPr/>
          <a:lstStyle/>
          <a:p>
            <a:r>
              <a:rPr lang="en-US" dirty="0"/>
              <a:t>Non functional requirements </a:t>
            </a:r>
          </a:p>
        </p:txBody>
      </p:sp>
      <p:sp>
        <p:nvSpPr>
          <p:cNvPr id="3" name="Content Placeholder 2">
            <a:extLst>
              <a:ext uri="{FF2B5EF4-FFF2-40B4-BE49-F238E27FC236}">
                <a16:creationId xmlns:a16="http://schemas.microsoft.com/office/drawing/2014/main" id="{C85F12CF-0165-5FB4-589F-2F57483E94EC}"/>
              </a:ext>
            </a:extLst>
          </p:cNvPr>
          <p:cNvSpPr>
            <a:spLocks noGrp="1"/>
          </p:cNvSpPr>
          <p:nvPr>
            <p:ph idx="1"/>
          </p:nvPr>
        </p:nvSpPr>
        <p:spPr/>
        <p:txBody>
          <a:bodyPr/>
          <a:lstStyle/>
          <a:p>
            <a:pPr marL="457200" indent="-457200">
              <a:buFont typeface="+mj-lt"/>
              <a:buAutoNum type="arabicPeriod"/>
            </a:pPr>
            <a:r>
              <a:rPr lang="en-US" dirty="0"/>
              <a:t>Usability</a:t>
            </a:r>
          </a:p>
          <a:p>
            <a:pPr marL="457200" indent="-457200">
              <a:buFont typeface="+mj-lt"/>
              <a:buAutoNum type="arabicPeriod"/>
            </a:pPr>
            <a:r>
              <a:rPr lang="en-US" dirty="0"/>
              <a:t>Performance</a:t>
            </a:r>
          </a:p>
          <a:p>
            <a:pPr marL="457200" indent="-457200">
              <a:buFont typeface="+mj-lt"/>
              <a:buAutoNum type="arabicPeriod"/>
            </a:pPr>
            <a:r>
              <a:rPr lang="en-US" dirty="0"/>
              <a:t>Scalability</a:t>
            </a:r>
          </a:p>
          <a:p>
            <a:pPr marL="457200" indent="-457200">
              <a:buFont typeface="+mj-lt"/>
              <a:buAutoNum type="arabicPeriod"/>
            </a:pPr>
            <a:r>
              <a:rPr lang="en-US" dirty="0"/>
              <a:t>Reliability</a:t>
            </a:r>
          </a:p>
          <a:p>
            <a:pPr marL="457200" indent="-457200">
              <a:buFont typeface="+mj-lt"/>
              <a:buAutoNum type="arabicPeriod"/>
            </a:pPr>
            <a:r>
              <a:rPr lang="en-US" dirty="0"/>
              <a:t>Security </a:t>
            </a:r>
          </a:p>
          <a:p>
            <a:pPr marL="457200" indent="-457200">
              <a:buFont typeface="+mj-lt"/>
              <a:buAutoNum type="arabicPeriod"/>
            </a:pPr>
            <a:r>
              <a:rPr lang="en-US" dirty="0"/>
              <a:t>maintainability</a:t>
            </a:r>
          </a:p>
        </p:txBody>
      </p:sp>
    </p:spTree>
    <p:extLst>
      <p:ext uri="{BB962C8B-B14F-4D97-AF65-F5344CB8AC3E}">
        <p14:creationId xmlns:p14="http://schemas.microsoft.com/office/powerpoint/2010/main" val="273365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2FA7-2882-1B79-1DBE-50E33233C06E}"/>
              </a:ext>
            </a:extLst>
          </p:cNvPr>
          <p:cNvSpPr>
            <a:spLocks noGrp="1"/>
          </p:cNvSpPr>
          <p:nvPr>
            <p:ph type="title"/>
          </p:nvPr>
        </p:nvSpPr>
        <p:spPr/>
        <p:txBody>
          <a:bodyPr/>
          <a:lstStyle/>
          <a:p>
            <a:r>
              <a:rPr lang="en-US" dirty="0"/>
              <a:t>Use case diagram</a:t>
            </a:r>
          </a:p>
        </p:txBody>
      </p:sp>
      <p:pic>
        <p:nvPicPr>
          <p:cNvPr id="9" name="Content Placeholder 8">
            <a:extLst>
              <a:ext uri="{FF2B5EF4-FFF2-40B4-BE49-F238E27FC236}">
                <a16:creationId xmlns:a16="http://schemas.microsoft.com/office/drawing/2014/main" id="{4F477D5A-357E-3175-648B-F661752C3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9774" y="2075901"/>
            <a:ext cx="3907629" cy="3743167"/>
          </a:xfrm>
        </p:spPr>
      </p:pic>
    </p:spTree>
    <p:extLst>
      <p:ext uri="{BB962C8B-B14F-4D97-AF65-F5344CB8AC3E}">
        <p14:creationId xmlns:p14="http://schemas.microsoft.com/office/powerpoint/2010/main" val="16306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EE40-3CAA-2086-61DC-81DCCBA5EC1D}"/>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067D9D7B-862B-158C-FEA6-609277EACCD7}"/>
              </a:ext>
            </a:extLst>
          </p:cNvPr>
          <p:cNvSpPr>
            <a:spLocks noGrp="1"/>
          </p:cNvSpPr>
          <p:nvPr>
            <p:ph idx="1"/>
          </p:nvPr>
        </p:nvSpPr>
        <p:spPr/>
        <p:txBody>
          <a:bodyPr/>
          <a:lstStyle/>
          <a:p>
            <a:r>
              <a:rPr lang="en-US" dirty="0"/>
              <a:t>                                          Thanks  </a:t>
            </a:r>
            <a:r>
              <a:rPr lang="en-US"/>
              <a:t>for listening</a:t>
            </a:r>
            <a:endParaRPr lang="en-US" dirty="0"/>
          </a:p>
        </p:txBody>
      </p:sp>
    </p:spTree>
    <p:extLst>
      <p:ext uri="{BB962C8B-B14F-4D97-AF65-F5344CB8AC3E}">
        <p14:creationId xmlns:p14="http://schemas.microsoft.com/office/powerpoint/2010/main" val="28819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BE2A-2736-77F7-6568-C144B034DC9E}"/>
              </a:ext>
            </a:extLst>
          </p:cNvPr>
          <p:cNvSpPr>
            <a:spLocks noGrp="1"/>
          </p:cNvSpPr>
          <p:nvPr>
            <p:ph type="title"/>
          </p:nvPr>
        </p:nvSpPr>
        <p:spPr/>
        <p:txBody>
          <a:bodyPr/>
          <a:lstStyle/>
          <a:p>
            <a:r>
              <a:rPr lang="en-US" dirty="0"/>
              <a:t>Problem background</a:t>
            </a:r>
          </a:p>
        </p:txBody>
      </p:sp>
      <p:sp>
        <p:nvSpPr>
          <p:cNvPr id="3" name="Content Placeholder 2">
            <a:extLst>
              <a:ext uri="{FF2B5EF4-FFF2-40B4-BE49-F238E27FC236}">
                <a16:creationId xmlns:a16="http://schemas.microsoft.com/office/drawing/2014/main" id="{C4AA5AF2-7E98-C698-81D9-14F764329EEA}"/>
              </a:ext>
            </a:extLst>
          </p:cNvPr>
          <p:cNvSpPr>
            <a:spLocks noGrp="1"/>
          </p:cNvSpPr>
          <p:nvPr>
            <p:ph idx="1"/>
          </p:nvPr>
        </p:nvSpPr>
        <p:spPr/>
        <p:txBody>
          <a:bodyPr/>
          <a:lstStyle/>
          <a:p>
            <a:pPr marL="457200" indent="-457200">
              <a:buFont typeface="+mj-lt"/>
              <a:buAutoNum type="arabicPeriod"/>
            </a:pPr>
            <a:r>
              <a:rPr lang="en-US" dirty="0"/>
              <a:t>Football clubs, encompasses various tasks like player registration and management, player financial management, fan engagement, match tracking</a:t>
            </a:r>
          </a:p>
          <a:p>
            <a:pPr marL="457200" indent="-457200">
              <a:buFont typeface="+mj-lt"/>
              <a:buAutoNum type="arabicPeriod"/>
            </a:pPr>
            <a:r>
              <a:rPr lang="en-US" dirty="0"/>
              <a:t>Most football clubs handle the activities and clubs information traditional like spreadsheets, emails and paper-based systems</a:t>
            </a:r>
          </a:p>
          <a:p>
            <a:pPr marL="0" indent="0">
              <a:buNone/>
            </a:pPr>
            <a:endParaRPr lang="en-US" dirty="0"/>
          </a:p>
        </p:txBody>
      </p:sp>
    </p:spTree>
    <p:extLst>
      <p:ext uri="{BB962C8B-B14F-4D97-AF65-F5344CB8AC3E}">
        <p14:creationId xmlns:p14="http://schemas.microsoft.com/office/powerpoint/2010/main" val="63233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A9CC-68CD-6E6A-F2C4-1745CA80713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AE3C117-5D6A-9140-BE78-920D37AEBE72}"/>
              </a:ext>
            </a:extLst>
          </p:cNvPr>
          <p:cNvSpPr>
            <a:spLocks noGrp="1"/>
          </p:cNvSpPr>
          <p:nvPr>
            <p:ph idx="1"/>
          </p:nvPr>
        </p:nvSpPr>
        <p:spPr/>
        <p:txBody>
          <a:bodyPr>
            <a:normAutofit/>
          </a:bodyPr>
          <a:lstStyle/>
          <a:p>
            <a:pPr marL="0" indent="0">
              <a:buNone/>
            </a:pPr>
            <a:r>
              <a:rPr lang="en-US" dirty="0"/>
              <a:t>Football clubs lack important modules to effectively track and manage their daily activities such as, financial management, fan engagement, player status, communication, and collaboration. Football clubs struggle to accurately track, analyses and schedule improved club management such as financial management, fan engagement, leading to poor decision making and internal conflicts. Football clubs manage, track and analyses player status, financial management, engagement with fans inadequately due to lack of proper system for managing their decision and football activities.</a:t>
            </a:r>
          </a:p>
          <a:p>
            <a:endParaRPr lang="en-US" dirty="0"/>
          </a:p>
        </p:txBody>
      </p:sp>
    </p:spTree>
    <p:extLst>
      <p:ext uri="{BB962C8B-B14F-4D97-AF65-F5344CB8AC3E}">
        <p14:creationId xmlns:p14="http://schemas.microsoft.com/office/powerpoint/2010/main" val="320147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467F-8C99-E110-4CA8-D538BDD643A7}"/>
              </a:ext>
            </a:extLst>
          </p:cNvPr>
          <p:cNvSpPr>
            <a:spLocks noGrp="1"/>
          </p:cNvSpPr>
          <p:nvPr>
            <p:ph type="title"/>
          </p:nvPr>
        </p:nvSpPr>
        <p:spPr/>
        <p:txBody>
          <a:bodyPr/>
          <a:lstStyle/>
          <a:p>
            <a:r>
              <a:rPr lang="en-US" dirty="0"/>
              <a:t>Overall and Specific Objectives</a:t>
            </a:r>
          </a:p>
        </p:txBody>
      </p:sp>
      <p:sp>
        <p:nvSpPr>
          <p:cNvPr id="3" name="Content Placeholder 2">
            <a:extLst>
              <a:ext uri="{FF2B5EF4-FFF2-40B4-BE49-F238E27FC236}">
                <a16:creationId xmlns:a16="http://schemas.microsoft.com/office/drawing/2014/main" id="{EF27D919-BD1D-D020-CAEC-B26D130F7E43}"/>
              </a:ext>
            </a:extLst>
          </p:cNvPr>
          <p:cNvSpPr>
            <a:spLocks noGrp="1"/>
          </p:cNvSpPr>
          <p:nvPr>
            <p:ph idx="1"/>
          </p:nvPr>
        </p:nvSpPr>
        <p:spPr>
          <a:xfrm>
            <a:off x="1324711" y="2556932"/>
            <a:ext cx="9601196" cy="3318936"/>
          </a:xfrm>
        </p:spPr>
        <p:txBody>
          <a:bodyPr>
            <a:normAutofit fontScale="85000" lnSpcReduction="20000"/>
          </a:bodyPr>
          <a:lstStyle/>
          <a:p>
            <a:pPr marL="0" indent="0">
              <a:buNone/>
            </a:pPr>
            <a:r>
              <a:rPr lang="en-US" dirty="0"/>
              <a:t>                      General objective</a:t>
            </a:r>
          </a:p>
          <a:p>
            <a:pPr marL="0" indent="0">
              <a:buNone/>
            </a:pPr>
            <a:r>
              <a:rPr lang="en-US" dirty="0"/>
              <a:t>The main objective of this project is to develop a user-friendly system dedicated to football club management: This will offer a comprehensive information on clubs such as player management, financial management, fan engagement and team management</a:t>
            </a:r>
          </a:p>
          <a:p>
            <a:pPr marL="0" indent="0">
              <a:buNone/>
            </a:pPr>
            <a:r>
              <a:rPr lang="en-US" dirty="0"/>
              <a:t>                      Specific objectives</a:t>
            </a:r>
          </a:p>
          <a:p>
            <a:pPr marL="457200" indent="-457200">
              <a:buFont typeface="+mj-lt"/>
              <a:buAutoNum type="arabicPeriod"/>
            </a:pPr>
            <a:r>
              <a:rPr lang="en-US" dirty="0"/>
              <a:t>To analysis the challenges of existing similar system by looking the gapes between existing system and expected system </a:t>
            </a:r>
          </a:p>
          <a:p>
            <a:pPr marL="457200" indent="-457200">
              <a:buFont typeface="+mj-lt"/>
              <a:buAutoNum type="arabicPeriod"/>
            </a:pPr>
            <a:r>
              <a:rPr lang="en-US" dirty="0"/>
              <a:t>To gather user requirements to understand specific needs and preferences of both customers and administrators.</a:t>
            </a:r>
          </a:p>
          <a:p>
            <a:pPr marL="457200" indent="-457200">
              <a:buFont typeface="+mj-lt"/>
              <a:buAutoNum type="arabicPeriod"/>
            </a:pPr>
            <a:r>
              <a:rPr lang="en-US" dirty="0"/>
              <a:t>To design the physical and conceptual model design. </a:t>
            </a:r>
          </a:p>
          <a:p>
            <a:pPr marL="0" indent="0">
              <a:buNone/>
            </a:pPr>
            <a:endParaRPr lang="en-US" dirty="0"/>
          </a:p>
        </p:txBody>
      </p:sp>
    </p:spTree>
    <p:extLst>
      <p:ext uri="{BB962C8B-B14F-4D97-AF65-F5344CB8AC3E}">
        <p14:creationId xmlns:p14="http://schemas.microsoft.com/office/powerpoint/2010/main" val="287848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AF01-83F1-68E0-49B3-E277F092DA04}"/>
              </a:ext>
            </a:extLst>
          </p:cNvPr>
          <p:cNvSpPr>
            <a:spLocks noGrp="1"/>
          </p:cNvSpPr>
          <p:nvPr>
            <p:ph type="title"/>
          </p:nvPr>
        </p:nvSpPr>
        <p:spPr/>
        <p:txBody>
          <a:bodyPr/>
          <a:lstStyle/>
          <a:p>
            <a:r>
              <a:rPr lang="en-US" dirty="0"/>
              <a:t>Significance of the Project</a:t>
            </a:r>
          </a:p>
        </p:txBody>
      </p:sp>
      <p:sp>
        <p:nvSpPr>
          <p:cNvPr id="3" name="Content Placeholder 2">
            <a:extLst>
              <a:ext uri="{FF2B5EF4-FFF2-40B4-BE49-F238E27FC236}">
                <a16:creationId xmlns:a16="http://schemas.microsoft.com/office/drawing/2014/main" id="{2805E8EC-E0FA-351A-A655-C8500C1603AC}"/>
              </a:ext>
            </a:extLst>
          </p:cNvPr>
          <p:cNvSpPr>
            <a:spLocks noGrp="1"/>
          </p:cNvSpPr>
          <p:nvPr>
            <p:ph idx="1"/>
          </p:nvPr>
        </p:nvSpPr>
        <p:spPr/>
        <p:txBody>
          <a:bodyPr/>
          <a:lstStyle/>
          <a:p>
            <a:pPr marL="457200" indent="-457200">
              <a:buFont typeface="+mj-lt"/>
              <a:buAutoNum type="arabicPeriod"/>
            </a:pPr>
            <a:r>
              <a:rPr lang="en-US" dirty="0"/>
              <a:t>Strengthens fan engagement</a:t>
            </a:r>
          </a:p>
          <a:p>
            <a:pPr marL="457200" indent="-457200">
              <a:buFont typeface="+mj-lt"/>
              <a:buAutoNum type="arabicPeriod"/>
            </a:pPr>
            <a:r>
              <a:rPr lang="en-US" dirty="0"/>
              <a:t>Improved communication and collaboration</a:t>
            </a:r>
          </a:p>
          <a:p>
            <a:pPr marL="457200" indent="-457200">
              <a:buFont typeface="+mj-lt"/>
              <a:buAutoNum type="arabicPeriod"/>
            </a:pPr>
            <a:r>
              <a:rPr lang="en-US" dirty="0"/>
              <a:t>Improved operational efficiency</a:t>
            </a:r>
          </a:p>
          <a:p>
            <a:endParaRPr lang="en-US" dirty="0"/>
          </a:p>
        </p:txBody>
      </p:sp>
    </p:spTree>
    <p:extLst>
      <p:ext uri="{BB962C8B-B14F-4D97-AF65-F5344CB8AC3E}">
        <p14:creationId xmlns:p14="http://schemas.microsoft.com/office/powerpoint/2010/main" val="23293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AED6-75C0-9517-3251-399E2EB059F1}"/>
              </a:ext>
            </a:extLst>
          </p:cNvPr>
          <p:cNvSpPr>
            <a:spLocks noGrp="1"/>
          </p:cNvSpPr>
          <p:nvPr>
            <p:ph type="title"/>
          </p:nvPr>
        </p:nvSpPr>
        <p:spPr/>
        <p:txBody>
          <a:bodyPr/>
          <a:lstStyle/>
          <a:p>
            <a:r>
              <a:rPr lang="en-US" dirty="0"/>
              <a:t>Scope of the Project</a:t>
            </a:r>
          </a:p>
        </p:txBody>
      </p:sp>
      <p:sp>
        <p:nvSpPr>
          <p:cNvPr id="3" name="Content Placeholder 2">
            <a:extLst>
              <a:ext uri="{FF2B5EF4-FFF2-40B4-BE49-F238E27FC236}">
                <a16:creationId xmlns:a16="http://schemas.microsoft.com/office/drawing/2014/main" id="{4CD419D1-12C1-0919-2C3A-022F1BD484F4}"/>
              </a:ext>
            </a:extLst>
          </p:cNvPr>
          <p:cNvSpPr>
            <a:spLocks noGrp="1"/>
          </p:cNvSpPr>
          <p:nvPr>
            <p:ph idx="1"/>
          </p:nvPr>
        </p:nvSpPr>
        <p:spPr/>
        <p:txBody>
          <a:bodyPr/>
          <a:lstStyle/>
          <a:p>
            <a:pPr marL="0" indent="0">
              <a:buNone/>
            </a:pPr>
            <a:r>
              <a:rPr lang="en-US" dirty="0"/>
              <a:t>1.This project will involve designing database, user friendly interface and system functionalities.</a:t>
            </a:r>
          </a:p>
          <a:p>
            <a:pPr marL="0" indent="0">
              <a:buNone/>
            </a:pPr>
            <a:r>
              <a:rPr lang="en-US" dirty="0"/>
              <a:t>2.Also the project will focus on developing and implementing unified application for football club management system to keep track of basic clubs information like financial management, fan engagement, team management</a:t>
            </a:r>
          </a:p>
        </p:txBody>
      </p:sp>
    </p:spTree>
    <p:extLst>
      <p:ext uri="{BB962C8B-B14F-4D97-AF65-F5344CB8AC3E}">
        <p14:creationId xmlns:p14="http://schemas.microsoft.com/office/powerpoint/2010/main" val="390934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7A95-0896-6409-C6F4-599453D3E0B6}"/>
              </a:ext>
            </a:extLst>
          </p:cNvPr>
          <p:cNvSpPr>
            <a:spLocks noGrp="1"/>
          </p:cNvSpPr>
          <p:nvPr>
            <p:ph type="title"/>
          </p:nvPr>
        </p:nvSpPr>
        <p:spPr/>
        <p:txBody>
          <a:bodyPr>
            <a:normAutofit fontScale="90000"/>
          </a:bodyPr>
          <a:lstStyle/>
          <a:p>
            <a:r>
              <a:rPr lang="en-US" dirty="0"/>
              <a:t>Related Systems with their strengths and weakness </a:t>
            </a:r>
          </a:p>
        </p:txBody>
      </p:sp>
      <p:sp>
        <p:nvSpPr>
          <p:cNvPr id="3" name="Content Placeholder 2">
            <a:extLst>
              <a:ext uri="{FF2B5EF4-FFF2-40B4-BE49-F238E27FC236}">
                <a16:creationId xmlns:a16="http://schemas.microsoft.com/office/drawing/2014/main" id="{A1D04A3D-3D49-F50C-BBA1-C372DBBF9EFD}"/>
              </a:ext>
            </a:extLst>
          </p:cNvPr>
          <p:cNvSpPr>
            <a:spLocks noGrp="1"/>
          </p:cNvSpPr>
          <p:nvPr>
            <p:ph idx="1"/>
          </p:nvPr>
        </p:nvSpPr>
        <p:spPr/>
        <p:txBody>
          <a:bodyPr>
            <a:normAutofit/>
          </a:bodyPr>
          <a:lstStyle/>
          <a:p>
            <a:pPr marL="0" indent="0">
              <a:buNone/>
            </a:pPr>
            <a:r>
              <a:rPr lang="en-US" b="1" dirty="0" err="1"/>
              <a:t>i</a:t>
            </a:r>
            <a:r>
              <a:rPr lang="en-US" b="1" dirty="0"/>
              <a:t>. Teambuilding Software</a:t>
            </a:r>
          </a:p>
          <a:p>
            <a:pPr marL="0" indent="0">
              <a:buNone/>
            </a:pPr>
            <a:r>
              <a:rPr lang="en-US" dirty="0"/>
              <a:t>            strengths</a:t>
            </a:r>
          </a:p>
          <a:p>
            <a:pPr marL="457200" indent="-457200">
              <a:buFont typeface="+mj-lt"/>
              <a:buAutoNum type="arabicPeriod"/>
            </a:pPr>
            <a:r>
              <a:rPr lang="en-US" dirty="0"/>
              <a:t>Comprehensive player management</a:t>
            </a:r>
          </a:p>
          <a:p>
            <a:pPr marL="457200" indent="-457200">
              <a:buFont typeface="+mj-lt"/>
              <a:buAutoNum type="arabicPeriod"/>
            </a:pPr>
            <a:r>
              <a:rPr lang="en-US" dirty="0"/>
              <a:t>Communication and collaboration</a:t>
            </a:r>
          </a:p>
          <a:p>
            <a:pPr marL="0" indent="0">
              <a:buNone/>
            </a:pPr>
            <a:r>
              <a:rPr lang="en-US" dirty="0"/>
              <a:t>               weaknesses</a:t>
            </a:r>
          </a:p>
          <a:p>
            <a:pPr marL="457200" indent="-457200">
              <a:buFont typeface="+mj-lt"/>
              <a:buAutoNum type="arabicPeriod"/>
            </a:pPr>
            <a:r>
              <a:rPr lang="en-US" dirty="0"/>
              <a:t>Limited security features</a:t>
            </a:r>
          </a:p>
          <a:p>
            <a:endParaRPr lang="en-US" dirty="0"/>
          </a:p>
          <a:p>
            <a:pPr marL="0" indent="0">
              <a:buNone/>
            </a:pPr>
            <a:endParaRPr lang="en-US" dirty="0"/>
          </a:p>
        </p:txBody>
      </p:sp>
    </p:spTree>
    <p:extLst>
      <p:ext uri="{BB962C8B-B14F-4D97-AF65-F5344CB8AC3E}">
        <p14:creationId xmlns:p14="http://schemas.microsoft.com/office/powerpoint/2010/main" val="267869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9454-BED3-7753-74E0-8EFC9F6AC658}"/>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CE6570C2-91AB-85ED-27C6-D93914834CCE}"/>
              </a:ext>
            </a:extLst>
          </p:cNvPr>
          <p:cNvSpPr>
            <a:spLocks noGrp="1"/>
          </p:cNvSpPr>
          <p:nvPr>
            <p:ph idx="1"/>
          </p:nvPr>
        </p:nvSpPr>
        <p:spPr/>
        <p:txBody>
          <a:bodyPr/>
          <a:lstStyle/>
          <a:p>
            <a:pPr marL="0" indent="0">
              <a:buNone/>
            </a:pPr>
            <a:r>
              <a:rPr lang="en-US" b="1" dirty="0"/>
              <a:t>ii. Sports Connect Software</a:t>
            </a:r>
          </a:p>
          <a:p>
            <a:pPr marL="0" indent="0">
              <a:buNone/>
            </a:pPr>
            <a:r>
              <a:rPr lang="en-US" dirty="0"/>
              <a:t>             strengths</a:t>
            </a:r>
          </a:p>
          <a:p>
            <a:pPr marL="457200" indent="-457200">
              <a:buFont typeface="+mj-lt"/>
              <a:buAutoNum type="arabicPeriod"/>
            </a:pPr>
            <a:r>
              <a:rPr lang="en-US" dirty="0"/>
              <a:t>Marketing and promotion tools</a:t>
            </a:r>
          </a:p>
          <a:p>
            <a:pPr marL="457200" indent="-457200">
              <a:buFont typeface="+mj-lt"/>
              <a:buAutoNum type="arabicPeriod"/>
            </a:pPr>
            <a:r>
              <a:rPr lang="en-US" dirty="0"/>
              <a:t>Mobile app-user-friendly mobile app for easy access</a:t>
            </a:r>
          </a:p>
          <a:p>
            <a:pPr marL="0" indent="0">
              <a:buNone/>
            </a:pPr>
            <a:r>
              <a:rPr lang="en-US" dirty="0"/>
              <a:t>              weakness</a:t>
            </a:r>
          </a:p>
          <a:p>
            <a:pPr marL="457200" indent="-457200">
              <a:buFont typeface="+mj-lt"/>
              <a:buAutoNum type="arabicPeriod"/>
            </a:pPr>
            <a:r>
              <a:rPr lang="en-US" dirty="0"/>
              <a:t>Limited core management features</a:t>
            </a:r>
          </a:p>
        </p:txBody>
      </p:sp>
    </p:spTree>
    <p:extLst>
      <p:ext uri="{BB962C8B-B14F-4D97-AF65-F5344CB8AC3E}">
        <p14:creationId xmlns:p14="http://schemas.microsoft.com/office/powerpoint/2010/main" val="376131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0BDC-1234-888D-219D-2DD9B854BFE1}"/>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FFFD0D12-40AA-38E1-9E22-E69E29286648}"/>
              </a:ext>
            </a:extLst>
          </p:cNvPr>
          <p:cNvSpPr>
            <a:spLocks noGrp="1"/>
          </p:cNvSpPr>
          <p:nvPr>
            <p:ph idx="1"/>
          </p:nvPr>
        </p:nvSpPr>
        <p:spPr/>
        <p:txBody>
          <a:bodyPr/>
          <a:lstStyle/>
          <a:p>
            <a:pPr marL="0" indent="0">
              <a:buNone/>
            </a:pPr>
            <a:r>
              <a:rPr lang="en-US" dirty="0"/>
              <a:t>1.Agile methodology</a:t>
            </a:r>
          </a:p>
          <a:p>
            <a:pPr marL="0" indent="0">
              <a:buNone/>
            </a:pPr>
            <a:r>
              <a:rPr lang="en-US" dirty="0"/>
              <a:t>              its strengths</a:t>
            </a:r>
          </a:p>
          <a:p>
            <a:pPr marL="0" indent="0">
              <a:buNone/>
            </a:pPr>
            <a:r>
              <a:rPr lang="en-US" dirty="0" err="1"/>
              <a:t>i</a:t>
            </a:r>
            <a:r>
              <a:rPr lang="en-US" dirty="0"/>
              <a:t>. Iterative development</a:t>
            </a:r>
          </a:p>
          <a:p>
            <a:pPr marL="0" indent="0">
              <a:buNone/>
            </a:pPr>
            <a:r>
              <a:rPr lang="en-US" dirty="0"/>
              <a:t>ii. </a:t>
            </a:r>
            <a:r>
              <a:rPr lang="en-US" dirty="0" err="1"/>
              <a:t>Adaptabilitity</a:t>
            </a:r>
            <a:r>
              <a:rPr lang="en-US" dirty="0"/>
              <a:t> </a:t>
            </a:r>
          </a:p>
          <a:p>
            <a:pPr marL="0" indent="0">
              <a:buNone/>
            </a:pPr>
            <a:endParaRPr lang="en-US" dirty="0"/>
          </a:p>
        </p:txBody>
      </p:sp>
    </p:spTree>
    <p:extLst>
      <p:ext uri="{BB962C8B-B14F-4D97-AF65-F5344CB8AC3E}">
        <p14:creationId xmlns:p14="http://schemas.microsoft.com/office/powerpoint/2010/main" val="5124497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1124</TotalTime>
  <Words>454</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TITLE:UNIFIED APP FOR FOOTBALL CLUB MANAGEMENT SYSTEM</vt:lpstr>
      <vt:lpstr>Problem background</vt:lpstr>
      <vt:lpstr>Problem Statement</vt:lpstr>
      <vt:lpstr>Overall and Specific Objectives</vt:lpstr>
      <vt:lpstr>Significance of the Project</vt:lpstr>
      <vt:lpstr>Scope of the Project</vt:lpstr>
      <vt:lpstr>Related Systems with their strengths and weakness </vt:lpstr>
      <vt:lpstr>Cont…</vt:lpstr>
      <vt:lpstr>Methodology </vt:lpstr>
      <vt:lpstr>Functional requirements </vt:lpstr>
      <vt:lpstr>Non functional requirements </vt:lpstr>
      <vt:lpstr>Use case diagram</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FOOTBALL CLUB                                 MANAGEMENT            SYSTEM</dc:title>
  <dc:creator>gaby mosha</dc:creator>
  <cp:lastModifiedBy>gaby mosha</cp:lastModifiedBy>
  <cp:revision>6</cp:revision>
  <dcterms:created xsi:type="dcterms:W3CDTF">2024-03-03T06:35:37Z</dcterms:created>
  <dcterms:modified xsi:type="dcterms:W3CDTF">2024-03-05T05:22:39Z</dcterms:modified>
</cp:coreProperties>
</file>