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399"/>
            <a:ext cx="10825213" cy="36265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 smtClean="0"/>
              <a:t>SOLOMON MATHEW.S</a:t>
            </a:r>
          </a:p>
          <a:p>
            <a:r>
              <a:rPr lang="en-US" smtClean="0"/>
              <a:t>710422243047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         Spacer(modifier </a:t>
            </a:r>
            <a:r>
              <a:rPr lang="en-US" dirty="0"/>
              <a:t>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Plan</a:t>
            </a:r>
            <a:r>
              <a:rPr lang="en-US" dirty="0"/>
              <a:t>, organize, and enjoy </a:t>
            </a:r>
            <a:r>
              <a:rPr lang="en-US" dirty="0" smtClean="0"/>
              <a:t>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trips with our intuitive app. Research destinations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book flights and hotels, track itineraries, and discover local experiences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Features</a:t>
            </a:r>
            <a:r>
              <a:rPr lang="en-US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Destination </a:t>
            </a:r>
            <a:r>
              <a:rPr lang="en-US" dirty="0"/>
              <a:t>Guides: Explore top attractions, restaurants, and hidden gems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Trip Planner: Create customizable itineraries and share with fellow travelers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Flight and Hotel Booking: Compare prices and book seamlessly.4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Real-time Tracking: Monitor flight status, weather, and travel </a:t>
            </a:r>
            <a:r>
              <a:rPr lang="en-US" dirty="0" smtClean="0"/>
              <a:t>alerts.5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Packing List: Generate and manage essentials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Offline Maps: Navigate destinations without internet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Community Forum: Connect with fellow travelers and share tips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</a:t>
            </a:r>
            <a:r>
              <a:rPr lang="en-US" dirty="0" smtClean="0"/>
              <a:t>!</a:t>
            </a:r>
          </a:p>
          <a:p>
            <a:pPr>
              <a:buAutoNum type="arabicPeriod"/>
            </a:pPr>
            <a:r>
              <a:rPr lang="en-US" dirty="0" smtClean="0"/>
              <a:t>Would </a:t>
            </a:r>
            <a:r>
              <a:rPr lang="en-US" dirty="0"/>
              <a:t>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"</a:t>
            </a:r>
            <a:r>
              <a:rPr lang="en-US" dirty="0"/>
              <a:t>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196</TotalTime>
  <Words>2510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User</cp:lastModifiedBy>
  <cp:revision>24</cp:revision>
  <dcterms:created xsi:type="dcterms:W3CDTF">2024-03-18T04:06:37Z</dcterms:created>
  <dcterms:modified xsi:type="dcterms:W3CDTF">2024-11-17T14:36:21Z</dcterms:modified>
</cp:coreProperties>
</file>