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hdphoto1.wdp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238" y="1551623"/>
            <a:ext cx="10363200" cy="1470025"/>
          </a:xfrm>
        </p:spPr>
        <p:txBody>
          <a:bodyPr/>
          <a:p>
            <a:r>
              <a:rPr lang="en-GB" altLang="en-US"/>
              <a:t>MULTIMEDIA UNIVERSITY OF KENYA</a:t>
            </a:r>
            <a:endParaRPr lang="en-GB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7715" y="3958590"/>
            <a:ext cx="7393305" cy="1523365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GB" altLang="en-US" sz="2000">
                <a:ln/>
                <a:solidFill>
                  <a:schemeClr val="accent4"/>
                </a:solidFill>
                <a:effectLst/>
              </a:rPr>
              <a:t>FACULTY OF COMPUTING AND INFORMATION TECHNOLOGY</a:t>
            </a:r>
            <a:endParaRPr lang="en-GB" altLang="en-US" sz="2000">
              <a:ln/>
              <a:solidFill>
                <a:schemeClr val="accent4"/>
              </a:solidFill>
              <a:effectLst/>
            </a:endParaRPr>
          </a:p>
          <a:p>
            <a:endParaRPr lang="en-GB" altLang="en-US" sz="2000">
              <a:ln/>
              <a:solidFill>
                <a:schemeClr val="accent4"/>
              </a:solidFill>
              <a:effectLst/>
            </a:endParaRPr>
          </a:p>
          <a:p>
            <a:r>
              <a:rPr lang="en-GB" altLang="en-US" sz="2000">
                <a:ln/>
                <a:solidFill>
                  <a:schemeClr val="accent4"/>
                </a:solidFill>
                <a:effectLst/>
              </a:rPr>
              <a:t>BACHELOR OF SCIENCE IN INFORMATION TECHNOLOGY</a:t>
            </a:r>
            <a:endParaRPr lang="en-GB" altLang="en-US" sz="2000">
              <a:ln/>
              <a:solidFill>
                <a:schemeClr val="accent4"/>
              </a:solidFill>
              <a:effectLst/>
            </a:endParaRPr>
          </a:p>
          <a:p>
            <a:endParaRPr lang="en-GB" altLang="en-US" sz="2000">
              <a:ln/>
              <a:solidFill>
                <a:schemeClr val="accent4"/>
              </a:solidFill>
              <a:effectLst/>
            </a:endParaRPr>
          </a:p>
          <a:p>
            <a:r>
              <a:rPr lang="en-GB" altLang="en-US" sz="2000">
                <a:ln/>
                <a:solidFill>
                  <a:schemeClr val="accent4"/>
                </a:solidFill>
                <a:effectLst/>
              </a:rPr>
              <a:t>EXPONENT FUTURE</a:t>
            </a:r>
            <a:endParaRPr lang="en-GB" altLang="en-US" sz="2000">
              <a:ln/>
              <a:solidFill>
                <a:schemeClr val="accent4"/>
              </a:solidFill>
              <a:effectLst/>
            </a:endParaRPr>
          </a:p>
          <a:p>
            <a:r>
              <a:rPr lang="en-GB" altLang="en-US" sz="2000">
                <a:ln/>
                <a:solidFill>
                  <a:schemeClr val="accent4"/>
                </a:solidFill>
                <a:effectLst/>
              </a:rPr>
              <a:t>BY:</a:t>
            </a:r>
            <a:endParaRPr lang="en-GB" altLang="en-US" sz="2000">
              <a:ln/>
              <a:solidFill>
                <a:schemeClr val="accent4"/>
              </a:solidFill>
              <a:effectLst/>
            </a:endParaRPr>
          </a:p>
          <a:p>
            <a:r>
              <a:rPr lang="en-GB" altLang="en-US" sz="2000">
                <a:ln/>
                <a:solidFill>
                  <a:schemeClr val="accent4"/>
                </a:solidFill>
                <a:effectLst/>
              </a:rPr>
              <a:t>SOLOMON NDUNG'U</a:t>
            </a:r>
            <a:endParaRPr lang="en-GB" altLang="en-US" sz="2000">
              <a:ln/>
              <a:solidFill>
                <a:schemeClr val="accent4"/>
              </a:solidFill>
              <a:effectLst/>
            </a:endParaRPr>
          </a:p>
          <a:p>
            <a:r>
              <a:rPr lang="en-GB" altLang="en-US" sz="2000">
                <a:ln/>
                <a:solidFill>
                  <a:schemeClr val="accent4"/>
                </a:solidFill>
                <a:effectLst/>
              </a:rPr>
              <a:t>CIT-221-011/2015</a:t>
            </a:r>
            <a:endParaRPr lang="en-GB" altLang="en-US" sz="2000">
              <a:ln/>
              <a:solidFill>
                <a:schemeClr val="accent4"/>
              </a:solidFill>
              <a:effectLst/>
            </a:endParaRPr>
          </a:p>
          <a:p>
            <a:endParaRPr lang="en-GB" altLang="en-US" sz="200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4" name="Picture 1"/>
          <p:cNvPicPr/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160" y="271145"/>
            <a:ext cx="1946275" cy="184531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CONCLUSIONS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 sz="2400"/>
              <a:t>The documentation explains extensively about the system.</a:t>
            </a:r>
            <a:endParaRPr lang="en-GB" altLang="en-US" sz="2400"/>
          </a:p>
          <a:p>
            <a:r>
              <a:rPr lang="en-GB" altLang="en-US" sz="2400"/>
              <a:t>Learnt a lot about investment and coding (didn't know nodejs before!)</a:t>
            </a:r>
            <a:endParaRPr lang="en-GB" altLang="en-US" sz="2400"/>
          </a:p>
          <a:p>
            <a:r>
              <a:rPr lang="en-GB" altLang="en-US" sz="2400"/>
              <a:t>Limitations:</a:t>
            </a:r>
            <a:endParaRPr lang="en-GB" altLang="en-US" sz="2400"/>
          </a:p>
          <a:p>
            <a:pPr lvl="1"/>
            <a:r>
              <a:rPr lang="en-GB" altLang="en-US" sz="2400"/>
              <a:t>Time.</a:t>
            </a:r>
            <a:endParaRPr lang="en-GB" altLang="en-US" sz="2400"/>
          </a:p>
          <a:p>
            <a:pPr lvl="1"/>
            <a:r>
              <a:rPr lang="en-GB" altLang="en-US" sz="2400"/>
              <a:t>Technical skill required to develop it.</a:t>
            </a:r>
            <a:endParaRPr lang="en-GB" altLang="en-US" sz="2400"/>
          </a:p>
          <a:p>
            <a:pPr lvl="1"/>
            <a:r>
              <a:rPr lang="en-GB" altLang="en-US" sz="2400"/>
              <a:t>It achieved the main goal but hasn't reached its full explained scope.</a:t>
            </a:r>
            <a:endParaRPr lang="en-GB" altLang="en-US" sz="2400"/>
          </a:p>
          <a:p>
            <a:pPr lvl="1"/>
            <a:r>
              <a:rPr lang="en-GB" altLang="en-US" sz="2400"/>
              <a:t>Economy: Internet issues plus bundles be expensive!</a:t>
            </a:r>
            <a:endParaRPr lang="en-GB" altLang="en-US" sz="2400"/>
          </a:p>
          <a:p>
            <a:pPr lvl="0"/>
            <a:r>
              <a:rPr lang="en-GB" altLang="en-US" sz="2400"/>
              <a:t>Would recommend people pursuing same goal to go through these concepts!</a:t>
            </a:r>
            <a:endParaRPr lang="en-GB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I ENJOYED THE PROJECT HARDSHIP!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/>
              <a:t>END!!</a:t>
            </a:r>
            <a:endParaRPr lang="en-GB" altLang="en-US"/>
          </a:p>
        </p:txBody>
      </p:sp>
      <p:pic>
        <p:nvPicPr>
          <p:cNvPr id="4" name="Picture 3" descr="l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0580" y="1600200"/>
            <a:ext cx="4998720" cy="43649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sz="2800"/>
              <a:t>BACKGROUND OF STUDY</a:t>
            </a:r>
            <a:endParaRPr lang="en-GB" alt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1" algn="l">
              <a:buChar char="•"/>
            </a:pPr>
            <a:r>
              <a:rPr lang="en-GB" altLang="en-US" sz="2400"/>
              <a:t>Kenya is one of the ever-growing country in terms of economy.</a:t>
            </a:r>
            <a:endParaRPr lang="en-GB" altLang="en-US" sz="2400"/>
          </a:p>
          <a:p>
            <a:pPr lvl="1" algn="l">
              <a:buChar char="•"/>
            </a:pPr>
            <a:r>
              <a:rPr lang="en-GB" altLang="en-US" sz="2400"/>
              <a:t>More young people are getting access to money but really don't know the right way of spending it maximally.</a:t>
            </a:r>
            <a:endParaRPr lang="en-GB" altLang="en-US" sz="2400"/>
          </a:p>
          <a:p>
            <a:pPr lvl="1" algn="l">
              <a:buChar char="•"/>
            </a:pPr>
            <a:r>
              <a:rPr lang="en-GB" altLang="en-US" sz="2400"/>
              <a:t>Exponent Future application solves this dilemma!</a:t>
            </a:r>
            <a:endParaRPr lang="en-GB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GB" altLang="en-US" sz="2800"/>
              <a:t>STATEMENT OF THE PROBLEM</a:t>
            </a:r>
            <a:endParaRPr lang="en-GB" alt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1" algn="l">
              <a:buChar char="•"/>
            </a:pPr>
            <a:r>
              <a:rPr lang="en-GB" altLang="en-US" sz="2400"/>
              <a:t>Traditionally, most investors approach other companies so that they can buy stocks. This is costly for people who are for the first time becoming familiar with the stock exchange market.</a:t>
            </a:r>
            <a:endParaRPr lang="en-GB" altLang="en-US" sz="2400"/>
          </a:p>
          <a:p>
            <a:pPr lvl="1" algn="l">
              <a:buChar char="•"/>
            </a:pPr>
            <a:r>
              <a:rPr lang="en-GB" altLang="en-US" sz="2400"/>
              <a:t>Exponent Future allows users to invest money that may not be in use to good use in the stock market.</a:t>
            </a:r>
            <a:endParaRPr lang="en-GB" altLang="en-US" sz="2400"/>
          </a:p>
          <a:p>
            <a:pPr lvl="1" algn="l">
              <a:buChar char="•"/>
            </a:pPr>
            <a:r>
              <a:rPr lang="en-GB" altLang="en-US" sz="2400"/>
              <a:t>Also there will be security in terms of authentication.</a:t>
            </a:r>
            <a:endParaRPr lang="en-GB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GB" altLang="en-US" sz="2800"/>
              <a:t>OBJECTIVES OF THE STUDY</a:t>
            </a:r>
            <a:endParaRPr lang="en-GB" alt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 sz="2400"/>
              <a:t>Project Goal:</a:t>
            </a:r>
            <a:endParaRPr lang="en-GB" altLang="en-US" sz="2400"/>
          </a:p>
          <a:p>
            <a:pPr lvl="1"/>
            <a:r>
              <a:rPr lang="en-GB" altLang="en-US" sz="2400"/>
              <a:t>Come up with an effective mobile application which guarantees clients ease of use and access to stock market.</a:t>
            </a:r>
            <a:endParaRPr lang="en-GB" altLang="en-US" sz="2400"/>
          </a:p>
          <a:p>
            <a:pPr lvl="0"/>
            <a:r>
              <a:rPr lang="en-GB" altLang="en-US" sz="2400"/>
              <a:t>General Objectives:</a:t>
            </a:r>
            <a:endParaRPr lang="en-GB" altLang="en-US" sz="2400"/>
          </a:p>
          <a:p>
            <a:pPr lvl="1"/>
            <a:r>
              <a:rPr lang="en-GB" altLang="en-US" sz="2400"/>
              <a:t>Promote education on investment and allow growth of users money.</a:t>
            </a:r>
            <a:endParaRPr lang="en-GB" altLang="en-US" sz="2400"/>
          </a:p>
          <a:p>
            <a:pPr lvl="0"/>
            <a:r>
              <a:rPr lang="en-GB" altLang="en-US" sz="2400"/>
              <a:t>Specific Objectives:</a:t>
            </a:r>
            <a:endParaRPr lang="en-GB" altLang="en-US" sz="2400"/>
          </a:p>
          <a:p>
            <a:pPr lvl="1"/>
            <a:r>
              <a:rPr lang="en-GB" altLang="en-US" sz="2400"/>
              <a:t>Guarantee a user-firendly design.</a:t>
            </a:r>
            <a:endParaRPr lang="en-GB" altLang="en-US" sz="2400"/>
          </a:p>
          <a:p>
            <a:pPr lvl="1"/>
            <a:r>
              <a:rPr lang="en-GB" altLang="en-US" sz="2400"/>
              <a:t>Eliminate fee costs involved in trading via companies.</a:t>
            </a:r>
            <a:endParaRPr lang="en-GB" altLang="en-US" sz="2400"/>
          </a:p>
          <a:p>
            <a:pPr lvl="1"/>
            <a:r>
              <a:rPr lang="en-GB" altLang="en-US" sz="2400"/>
              <a:t>Guarantee exposure to investment opportunities in the stock market.</a:t>
            </a:r>
            <a:endParaRPr lang="en-GB" altLang="en-US" sz="2400"/>
          </a:p>
          <a:p>
            <a:pPr lvl="1"/>
            <a:r>
              <a:rPr lang="en-GB" altLang="en-US" sz="2400"/>
              <a:t>Also for learning of investment terminologies and know how to use them to make wise decisions.</a:t>
            </a:r>
            <a:endParaRPr lang="en-GB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GB" altLang="en-US" sz="2800"/>
              <a:t>JUSTIFICATION AND SIGNIFICANCE OF STUDY</a:t>
            </a:r>
            <a:endParaRPr lang="en-GB" alt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-285750" algn="l"/>
            <a:r>
              <a:rPr lang="en-GB" altLang="en-US" sz="2400"/>
              <a:t>The application will clearly help them show and inform clients about their companies success or progress via news and why the clients would benefit or be careful while investing.</a:t>
            </a:r>
            <a:endParaRPr lang="en-GB" altLang="en-US" sz="2400"/>
          </a:p>
          <a:p>
            <a:pPr indent="-285750" algn="l"/>
            <a:r>
              <a:rPr lang="en-GB" altLang="en-US" sz="2400"/>
              <a:t>It will also help improve the economy of the country for investment allows pull of resources so as to advance more in technology.</a:t>
            </a:r>
            <a:endParaRPr lang="en-GB" altLang="en-US" sz="2400"/>
          </a:p>
          <a:p>
            <a:pPr indent="-285750" algn="l"/>
            <a:r>
              <a:rPr lang="en-GB" altLang="en-US" sz="2400"/>
              <a:t>Application will allow even the non-business groups of people to invest in the economy.</a:t>
            </a:r>
            <a:endParaRPr lang="en-GB" altLang="en-US" sz="2400"/>
          </a:p>
          <a:p>
            <a:pPr indent="-285750" algn="l"/>
            <a:r>
              <a:rPr lang="en-GB" altLang="en-US" sz="2400"/>
              <a:t>Allow users to interact with the stock market at their own comfort. This is by them accessing the site through their mobile phones from anywhere.</a:t>
            </a:r>
            <a:endParaRPr lang="en-GB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sz="2800"/>
              <a:t>ASSUMPTIONS AND LIMITATIONS OF THE STUDY</a:t>
            </a:r>
            <a:endParaRPr lang="en-GB" alt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-285750" algn="l"/>
            <a:r>
              <a:rPr lang="en-GB" altLang="en-US" sz="2400"/>
              <a:t>Investment companies may oppose the application because it renders them almost useless when it comes to investing for their clients for the app enables the clients to invest for themselves.</a:t>
            </a:r>
            <a:endParaRPr lang="en-GB" altLang="en-US" sz="2400"/>
          </a:p>
          <a:p>
            <a:pPr indent="-285750" algn="l"/>
            <a:r>
              <a:rPr lang="en-GB" altLang="en-US" sz="2400"/>
              <a:t>Insurance of the application and deep security of transfer of company shares can delay release of the application due to various tests and approval.</a:t>
            </a:r>
            <a:endParaRPr lang="en-GB" altLang="en-US" sz="2400"/>
          </a:p>
          <a:p>
            <a:pPr indent="-285750" algn="l"/>
            <a:r>
              <a:rPr lang="en-GB" altLang="en-US" sz="2400"/>
              <a:t>Also the asynchronicity of the app requires advanced skills for it requires javascript for real-time asynchronicity.</a:t>
            </a:r>
            <a:endParaRPr lang="en-GB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 sz="2800"/>
              <a:t>LITERATURE REVIEW</a:t>
            </a:r>
            <a:endParaRPr lang="en-GB" alt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-285750" algn="l"/>
            <a:r>
              <a:rPr lang="en-GB" altLang="en-US" sz="2400"/>
              <a:t>Kenya's population is composed of a young generation of youths and working adults.</a:t>
            </a:r>
            <a:endParaRPr lang="en-GB" altLang="en-US" sz="2400"/>
          </a:p>
          <a:p>
            <a:pPr indent="-285750" algn="l"/>
            <a:r>
              <a:rPr lang="en-GB" altLang="en-US" sz="2400"/>
              <a:t>Inflation of country encourages saving and investment due to favourable interests.</a:t>
            </a:r>
            <a:endParaRPr lang="en-GB" altLang="en-US" sz="2400"/>
          </a:p>
          <a:p>
            <a:pPr indent="-285750" algn="l"/>
            <a:r>
              <a:rPr lang="en-GB" altLang="en-US" sz="2400"/>
              <a:t>Kenya is termed as a hub for East and Central  Africa's development. Multinational investors have picked Kenya as their central place for business ventures.</a:t>
            </a:r>
            <a:endParaRPr lang="en-GB" altLang="en-US" sz="2400"/>
          </a:p>
          <a:p>
            <a:pPr indent="-285750" algn="l"/>
            <a:r>
              <a:rPr lang="en-GB" altLang="en-US" sz="2400"/>
              <a:t>Investment in shares allows Kenya to move from a low income economy to a middle and high income economy; improving the status of the country within continent and also worldwide.</a:t>
            </a:r>
            <a:endParaRPr lang="en-GB" altLang="en-US" sz="2400"/>
          </a:p>
          <a:p>
            <a:pPr indent="-285750" algn="l"/>
            <a:r>
              <a:rPr lang="en-GB" altLang="en-US" sz="2400"/>
              <a:t>Abacus, Robinhood, Acorns, E*TRADE.</a:t>
            </a:r>
            <a:endParaRPr lang="en-GB" altLang="en-US" sz="2400"/>
          </a:p>
          <a:p>
            <a:pPr marL="342900" lvl="1" indent="-285750" algn="l"/>
            <a:r>
              <a:rPr lang="en-GB" altLang="en-US" sz="2400"/>
              <a:t>Their limitations: costly for beginners(E*TRADE, Abacus). Mostly based in US(Robinhood, Acorns), some offer little education insights.</a:t>
            </a:r>
            <a:endParaRPr lang="en-GB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26682"/>
            <a:ext cx="10972800" cy="1143000"/>
          </a:xfrm>
        </p:spPr>
        <p:txBody>
          <a:bodyPr/>
          <a:p>
            <a:pPr algn="ctr"/>
            <a:r>
              <a:rPr lang="en-GB" altLang="en-US" sz="2800"/>
              <a:t>METHODOLOGY</a:t>
            </a:r>
            <a:endParaRPr lang="en-GB" alt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660" y="395605"/>
            <a:ext cx="10972800" cy="4525963"/>
          </a:xfrm>
        </p:spPr>
        <p:txBody>
          <a:bodyPr/>
          <a:p>
            <a:pPr indent="-285750" algn="l"/>
            <a:r>
              <a:rPr lang="en-GB" altLang="en-US" sz="2400"/>
              <a:t>V-model</a:t>
            </a:r>
            <a:endParaRPr lang="en-GB" altLang="en-US" sz="2400"/>
          </a:p>
          <a:p>
            <a:pPr indent="-285750" algn="l"/>
            <a:r>
              <a:rPr lang="en-GB" altLang="en-US" sz="2400"/>
              <a:t>Each phase must be completed before the next phase begins.</a:t>
            </a:r>
            <a:endParaRPr lang="en-GB" altLang="en-US" sz="2400"/>
          </a:p>
          <a:p>
            <a:pPr indent="-285750" algn="l"/>
            <a:r>
              <a:rPr lang="en-GB" altLang="en-US" sz="2400"/>
              <a:t>(Validation - confirming development of right system; verification - formed in right manner)</a:t>
            </a:r>
            <a:endParaRPr lang="en-GB" altLang="en-US" sz="2400"/>
          </a:p>
          <a:p>
            <a:pPr indent="-285750" algn="l"/>
            <a:r>
              <a:rPr lang="en-GB" altLang="en-US" sz="2400"/>
              <a:t>Business Requirement Analysis: product requirements are understood from the customer perspective.</a:t>
            </a:r>
            <a:endParaRPr lang="en-GB" altLang="en-US" sz="2400"/>
          </a:p>
          <a:p>
            <a:pPr indent="-285750" algn="l"/>
            <a:r>
              <a:rPr lang="en-GB" altLang="en-US" sz="2400"/>
              <a:t>System Design: Design of user interface, database, communication channels for the models.</a:t>
            </a:r>
            <a:endParaRPr lang="en-GB" altLang="en-US" sz="2400"/>
          </a:p>
          <a:p>
            <a:pPr indent="-285750" algn="l"/>
            <a:r>
              <a:rPr lang="en-GB" altLang="en-US" sz="2400"/>
              <a:t>Module design: Representation of packages in accordance with the real physical world. Encapsulation(relevance), Data hiding(only showing relevant data).</a:t>
            </a:r>
            <a:endParaRPr lang="en-GB" altLang="en-US" sz="2400"/>
          </a:p>
          <a:p>
            <a:pPr indent="-285750" algn="l"/>
            <a:r>
              <a:rPr lang="en-GB" altLang="en-US" sz="2400"/>
              <a:t>Coding:best suitable programming language is decided.</a:t>
            </a:r>
            <a:endParaRPr lang="en-GB" altLang="en-US" sz="2400"/>
          </a:p>
          <a:p>
            <a:pPr indent="-285750" algn="l"/>
            <a:r>
              <a:rPr lang="en-GB" altLang="en-US" sz="2400"/>
              <a:t>Validation: unit testing (test at code level to remove bugs), Integration testing (tests coexistence and communication of the internal modules), system testing (entire system functionality with external systems,software/hardware compatibilities), acceptance testing (testing in user environment like mobile phone)</a:t>
            </a:r>
            <a:endParaRPr lang="en-GB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PROPOSED SYSTEM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4328</Words>
  <Application>WPS Presentation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/>
      <vt:lpstr>Arial Unicode MS</vt:lpstr>
      <vt:lpstr>Calibri Light</vt:lpstr>
      <vt:lpstr>Calibri</vt:lpstr>
      <vt:lpstr>Microsoft YaHei</vt:lpstr>
      <vt:lpstr>Segoe Print</vt:lpstr>
      <vt:lpstr>Business Cooperate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Solo Ndung'u</dc:creator>
  <cp:lastModifiedBy>Solo Ndung'u</cp:lastModifiedBy>
  <cp:revision>87</cp:revision>
  <dcterms:created xsi:type="dcterms:W3CDTF">2018-08-14T04:48:07Z</dcterms:created>
  <dcterms:modified xsi:type="dcterms:W3CDTF">2018-08-14T06:03:43Z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2057-10.2.0.5978</vt:lpwstr>
  </property>
</Properties>
</file>