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3" r:id="rId8"/>
    <p:sldId id="314" r:id="rId9"/>
    <p:sldId id="315" r:id="rId10"/>
    <p:sldId id="316" r:id="rId11"/>
    <p:sldId id="317" r:id="rId12"/>
    <p:sldId id="318" r:id="rId13"/>
    <p:sldId id="319" r:id="rId14"/>
    <p:sldId id="320"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95884-237A-411A-A300-18E6B4CF5702}" v="33" dt="2022-12-21T19:00:00.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THIL KUMAR" userId="fbf6b95707ca3ebc" providerId="LiveId" clId="{77595884-237A-411A-A300-18E6B4CF5702}"/>
    <pc:docChg chg="undo redo custSel addSld delSld modSld sldOrd">
      <pc:chgData name="SENTHIL KUMAR" userId="fbf6b95707ca3ebc" providerId="LiveId" clId="{77595884-237A-411A-A300-18E6B4CF5702}" dt="2022-12-21T18:59:17.227" v="2382" actId="1076"/>
      <pc:docMkLst>
        <pc:docMk/>
      </pc:docMkLst>
      <pc:sldChg chg="modSp mod">
        <pc:chgData name="SENTHIL KUMAR" userId="fbf6b95707ca3ebc" providerId="LiveId" clId="{77595884-237A-411A-A300-18E6B4CF5702}" dt="2022-12-21T17:14:53.274" v="42" actId="20577"/>
        <pc:sldMkLst>
          <pc:docMk/>
          <pc:sldMk cId="3912747309" sldId="268"/>
        </pc:sldMkLst>
        <pc:spChg chg="mod">
          <ac:chgData name="SENTHIL KUMAR" userId="fbf6b95707ca3ebc" providerId="LiveId" clId="{77595884-237A-411A-A300-18E6B4CF5702}" dt="2022-12-21T17:14:41.768" v="26" actId="404"/>
          <ac:spMkLst>
            <pc:docMk/>
            <pc:sldMk cId="3912747309" sldId="268"/>
            <ac:spMk id="2" creationId="{4010AF38-26DF-48B3-952C-4A9091D6863C}"/>
          </ac:spMkLst>
        </pc:spChg>
        <pc:spChg chg="mod">
          <ac:chgData name="SENTHIL KUMAR" userId="fbf6b95707ca3ebc" providerId="LiveId" clId="{77595884-237A-411A-A300-18E6B4CF5702}" dt="2022-12-21T17:14:53.274" v="42" actId="20577"/>
          <ac:spMkLst>
            <pc:docMk/>
            <pc:sldMk cId="3912747309" sldId="268"/>
            <ac:spMk id="3" creationId="{37FC2D8F-56D2-4ADF-B439-0E09E7C37894}"/>
          </ac:spMkLst>
        </pc:spChg>
      </pc:sldChg>
      <pc:sldChg chg="modSp del ord">
        <pc:chgData name="SENTHIL KUMAR" userId="fbf6b95707ca3ebc" providerId="LiveId" clId="{77595884-237A-411A-A300-18E6B4CF5702}" dt="2022-12-21T18:42:34.576" v="1514" actId="47"/>
        <pc:sldMkLst>
          <pc:docMk/>
          <pc:sldMk cId="2482546811" sldId="310"/>
        </pc:sldMkLst>
        <pc:graphicFrameChg chg="mod">
          <ac:chgData name="SENTHIL KUMAR" userId="fbf6b95707ca3ebc" providerId="LiveId" clId="{77595884-237A-411A-A300-18E6B4CF5702}" dt="2022-12-21T17:27:24.747" v="90"/>
          <ac:graphicFrameMkLst>
            <pc:docMk/>
            <pc:sldMk cId="2482546811" sldId="310"/>
            <ac:graphicFrameMk id="14" creationId="{62612D72-5A4E-430E-8505-B2C209DA7C74}"/>
          </ac:graphicFrameMkLst>
        </pc:graphicFrameChg>
      </pc:sldChg>
      <pc:sldChg chg="modSp new mod">
        <pc:chgData name="SENTHIL KUMAR" userId="fbf6b95707ca3ebc" providerId="LiveId" clId="{77595884-237A-411A-A300-18E6B4CF5702}" dt="2022-12-21T17:34:00.574" v="111" actId="123"/>
        <pc:sldMkLst>
          <pc:docMk/>
          <pc:sldMk cId="2759456274" sldId="311"/>
        </pc:sldMkLst>
        <pc:spChg chg="mod">
          <ac:chgData name="SENTHIL KUMAR" userId="fbf6b95707ca3ebc" providerId="LiveId" clId="{77595884-237A-411A-A300-18E6B4CF5702}" dt="2022-12-21T17:20:09.742" v="69" actId="122"/>
          <ac:spMkLst>
            <pc:docMk/>
            <pc:sldMk cId="2759456274" sldId="311"/>
            <ac:spMk id="2" creationId="{E111F4DF-99AD-9E08-CFAA-8A5DB834CDFD}"/>
          </ac:spMkLst>
        </pc:spChg>
        <pc:spChg chg="mod">
          <ac:chgData name="SENTHIL KUMAR" userId="fbf6b95707ca3ebc" providerId="LiveId" clId="{77595884-237A-411A-A300-18E6B4CF5702}" dt="2022-12-21T17:34:00.574" v="111" actId="123"/>
          <ac:spMkLst>
            <pc:docMk/>
            <pc:sldMk cId="2759456274" sldId="311"/>
            <ac:spMk id="3" creationId="{CC51F70E-7620-7C2E-9BA6-1A695A104987}"/>
          </ac:spMkLst>
        </pc:spChg>
      </pc:sldChg>
      <pc:sldChg chg="modSp new mod">
        <pc:chgData name="SENTHIL KUMAR" userId="fbf6b95707ca3ebc" providerId="LiveId" clId="{77595884-237A-411A-A300-18E6B4CF5702}" dt="2022-12-21T17:36:53.564" v="264" actId="123"/>
        <pc:sldMkLst>
          <pc:docMk/>
          <pc:sldMk cId="1113123170" sldId="312"/>
        </pc:sldMkLst>
        <pc:spChg chg="mod">
          <ac:chgData name="SENTHIL KUMAR" userId="fbf6b95707ca3ebc" providerId="LiveId" clId="{77595884-237A-411A-A300-18E6B4CF5702}" dt="2022-12-21T17:34:30.955" v="120" actId="20577"/>
          <ac:spMkLst>
            <pc:docMk/>
            <pc:sldMk cId="1113123170" sldId="312"/>
            <ac:spMk id="2" creationId="{8AC5E45B-EB71-0C61-D520-F274E9583C59}"/>
          </ac:spMkLst>
        </pc:spChg>
        <pc:spChg chg="mod">
          <ac:chgData name="SENTHIL KUMAR" userId="fbf6b95707ca3ebc" providerId="LiveId" clId="{77595884-237A-411A-A300-18E6B4CF5702}" dt="2022-12-21T17:36:53.564" v="264" actId="123"/>
          <ac:spMkLst>
            <pc:docMk/>
            <pc:sldMk cId="1113123170" sldId="312"/>
            <ac:spMk id="3" creationId="{A13A7F8E-35EA-D801-762D-8EA9DAC9828C}"/>
          </ac:spMkLst>
        </pc:spChg>
      </pc:sldChg>
      <pc:sldChg chg="new del">
        <pc:chgData name="SENTHIL KUMAR" userId="fbf6b95707ca3ebc" providerId="LiveId" clId="{77595884-237A-411A-A300-18E6B4CF5702}" dt="2022-12-21T17:26:46.730" v="83" actId="47"/>
        <pc:sldMkLst>
          <pc:docMk/>
          <pc:sldMk cId="1687990476" sldId="312"/>
        </pc:sldMkLst>
      </pc:sldChg>
      <pc:sldChg chg="modSp new mod">
        <pc:chgData name="SENTHIL KUMAR" userId="fbf6b95707ca3ebc" providerId="LiveId" clId="{77595884-237A-411A-A300-18E6B4CF5702}" dt="2022-12-21T17:47:41.042" v="609" actId="2710"/>
        <pc:sldMkLst>
          <pc:docMk/>
          <pc:sldMk cId="840887530" sldId="313"/>
        </pc:sldMkLst>
        <pc:spChg chg="mod">
          <ac:chgData name="SENTHIL KUMAR" userId="fbf6b95707ca3ebc" providerId="LiveId" clId="{77595884-237A-411A-A300-18E6B4CF5702}" dt="2022-12-21T17:41:34.806" v="310" actId="20577"/>
          <ac:spMkLst>
            <pc:docMk/>
            <pc:sldMk cId="840887530" sldId="313"/>
            <ac:spMk id="2" creationId="{C4E0B9A1-7127-CDF2-7C4F-363E054F681C}"/>
          </ac:spMkLst>
        </pc:spChg>
        <pc:spChg chg="mod">
          <ac:chgData name="SENTHIL KUMAR" userId="fbf6b95707ca3ebc" providerId="LiveId" clId="{77595884-237A-411A-A300-18E6B4CF5702}" dt="2022-12-21T17:47:41.042" v="609" actId="2710"/>
          <ac:spMkLst>
            <pc:docMk/>
            <pc:sldMk cId="840887530" sldId="313"/>
            <ac:spMk id="3" creationId="{DA3D086C-2E39-F7C0-DBAD-E28B8C18DAC0}"/>
          </ac:spMkLst>
        </pc:spChg>
      </pc:sldChg>
      <pc:sldChg chg="modSp new del mod ord">
        <pc:chgData name="SENTHIL KUMAR" userId="fbf6b95707ca3ebc" providerId="LiveId" clId="{77595884-237A-411A-A300-18E6B4CF5702}" dt="2022-12-21T17:20:03.049" v="67" actId="47"/>
        <pc:sldMkLst>
          <pc:docMk/>
          <pc:sldMk cId="2041929800" sldId="313"/>
        </pc:sldMkLst>
        <pc:spChg chg="mod">
          <ac:chgData name="SENTHIL KUMAR" userId="fbf6b95707ca3ebc" providerId="LiveId" clId="{77595884-237A-411A-A300-18E6B4CF5702}" dt="2022-12-21T17:19:24.372" v="66" actId="122"/>
          <ac:spMkLst>
            <pc:docMk/>
            <pc:sldMk cId="2041929800" sldId="313"/>
            <ac:spMk id="2" creationId="{A4E9A2E2-C727-BDA9-134B-363882366C48}"/>
          </ac:spMkLst>
        </pc:spChg>
      </pc:sldChg>
      <pc:sldChg chg="modSp new mod">
        <pc:chgData name="SENTHIL KUMAR" userId="fbf6b95707ca3ebc" providerId="LiveId" clId="{77595884-237A-411A-A300-18E6B4CF5702}" dt="2022-12-21T17:56:51.825" v="821" actId="123"/>
        <pc:sldMkLst>
          <pc:docMk/>
          <pc:sldMk cId="1980396360" sldId="314"/>
        </pc:sldMkLst>
        <pc:spChg chg="mod">
          <ac:chgData name="SENTHIL KUMAR" userId="fbf6b95707ca3ebc" providerId="LiveId" clId="{77595884-237A-411A-A300-18E6B4CF5702}" dt="2022-12-21T17:51:23.625" v="638" actId="20577"/>
          <ac:spMkLst>
            <pc:docMk/>
            <pc:sldMk cId="1980396360" sldId="314"/>
            <ac:spMk id="2" creationId="{BC9A2A2A-59C3-81D3-B42A-14F0B3E9D5DD}"/>
          </ac:spMkLst>
        </pc:spChg>
        <pc:spChg chg="mod">
          <ac:chgData name="SENTHIL KUMAR" userId="fbf6b95707ca3ebc" providerId="LiveId" clId="{77595884-237A-411A-A300-18E6B4CF5702}" dt="2022-12-21T17:56:51.825" v="821" actId="123"/>
          <ac:spMkLst>
            <pc:docMk/>
            <pc:sldMk cId="1980396360" sldId="314"/>
            <ac:spMk id="3" creationId="{2CEC118F-56ED-3433-53C2-33B9476237CC}"/>
          </ac:spMkLst>
        </pc:spChg>
      </pc:sldChg>
      <pc:sldChg chg="modSp new mod">
        <pc:chgData name="SENTHIL KUMAR" userId="fbf6b95707ca3ebc" providerId="LiveId" clId="{77595884-237A-411A-A300-18E6B4CF5702}" dt="2022-12-21T18:06:13.004" v="1105" actId="113"/>
        <pc:sldMkLst>
          <pc:docMk/>
          <pc:sldMk cId="653394972" sldId="315"/>
        </pc:sldMkLst>
        <pc:spChg chg="mod">
          <ac:chgData name="SENTHIL KUMAR" userId="fbf6b95707ca3ebc" providerId="LiveId" clId="{77595884-237A-411A-A300-18E6B4CF5702}" dt="2022-12-21T18:00:08.655" v="849" actId="20577"/>
          <ac:spMkLst>
            <pc:docMk/>
            <pc:sldMk cId="653394972" sldId="315"/>
            <ac:spMk id="2" creationId="{D4DBFD1B-BF1D-7CB7-934C-B831C7B39736}"/>
          </ac:spMkLst>
        </pc:spChg>
        <pc:spChg chg="mod">
          <ac:chgData name="SENTHIL KUMAR" userId="fbf6b95707ca3ebc" providerId="LiveId" clId="{77595884-237A-411A-A300-18E6B4CF5702}" dt="2022-12-21T18:06:13.004" v="1105" actId="113"/>
          <ac:spMkLst>
            <pc:docMk/>
            <pc:sldMk cId="653394972" sldId="315"/>
            <ac:spMk id="3" creationId="{2005E576-2908-517A-B8D0-7B349BA589E4}"/>
          </ac:spMkLst>
        </pc:spChg>
      </pc:sldChg>
      <pc:sldChg chg="new del">
        <pc:chgData name="SENTHIL KUMAR" userId="fbf6b95707ca3ebc" providerId="LiveId" clId="{77595884-237A-411A-A300-18E6B4CF5702}" dt="2022-12-21T17:57:31.230" v="823" actId="47"/>
        <pc:sldMkLst>
          <pc:docMk/>
          <pc:sldMk cId="3084062325" sldId="315"/>
        </pc:sldMkLst>
      </pc:sldChg>
      <pc:sldChg chg="new del">
        <pc:chgData name="SENTHIL KUMAR" userId="fbf6b95707ca3ebc" providerId="LiveId" clId="{77595884-237A-411A-A300-18E6B4CF5702}" dt="2022-12-21T17:57:37.065" v="825" actId="47"/>
        <pc:sldMkLst>
          <pc:docMk/>
          <pc:sldMk cId="3733557673" sldId="315"/>
        </pc:sldMkLst>
      </pc:sldChg>
      <pc:sldChg chg="modSp new mod">
        <pc:chgData name="SENTHIL KUMAR" userId="fbf6b95707ca3ebc" providerId="LiveId" clId="{77595884-237A-411A-A300-18E6B4CF5702}" dt="2022-12-21T18:21:10.708" v="1381" actId="20577"/>
        <pc:sldMkLst>
          <pc:docMk/>
          <pc:sldMk cId="691027946" sldId="316"/>
        </pc:sldMkLst>
        <pc:spChg chg="mod">
          <ac:chgData name="SENTHIL KUMAR" userId="fbf6b95707ca3ebc" providerId="LiveId" clId="{77595884-237A-411A-A300-18E6B4CF5702}" dt="2022-12-21T18:06:40.601" v="1116" actId="20577"/>
          <ac:spMkLst>
            <pc:docMk/>
            <pc:sldMk cId="691027946" sldId="316"/>
            <ac:spMk id="2" creationId="{3D96FC6A-F872-8EA1-BD17-7D16CBFA9587}"/>
          </ac:spMkLst>
        </pc:spChg>
        <pc:spChg chg="mod">
          <ac:chgData name="SENTHIL KUMAR" userId="fbf6b95707ca3ebc" providerId="LiveId" clId="{77595884-237A-411A-A300-18E6B4CF5702}" dt="2022-12-21T18:21:10.708" v="1381" actId="20577"/>
          <ac:spMkLst>
            <pc:docMk/>
            <pc:sldMk cId="691027946" sldId="316"/>
            <ac:spMk id="3" creationId="{AB23567D-A62D-BB8D-6225-7E32A0112ED0}"/>
          </ac:spMkLst>
        </pc:spChg>
      </pc:sldChg>
      <pc:sldChg chg="addSp delSp modSp new mod">
        <pc:chgData name="SENTHIL KUMAR" userId="fbf6b95707ca3ebc" providerId="LiveId" clId="{77595884-237A-411A-A300-18E6B4CF5702}" dt="2022-12-21T18:41:34.902" v="1511" actId="123"/>
        <pc:sldMkLst>
          <pc:docMk/>
          <pc:sldMk cId="1841956136" sldId="317"/>
        </pc:sldMkLst>
        <pc:spChg chg="mod">
          <ac:chgData name="SENTHIL KUMAR" userId="fbf6b95707ca3ebc" providerId="LiveId" clId="{77595884-237A-411A-A300-18E6B4CF5702}" dt="2022-12-21T18:30:44.523" v="1388" actId="20577"/>
          <ac:spMkLst>
            <pc:docMk/>
            <pc:sldMk cId="1841956136" sldId="317"/>
            <ac:spMk id="2" creationId="{56297CAD-CBFE-8592-B372-8DF420C40C82}"/>
          </ac:spMkLst>
        </pc:spChg>
        <pc:spChg chg="add del mod">
          <ac:chgData name="SENTHIL KUMAR" userId="fbf6b95707ca3ebc" providerId="LiveId" clId="{77595884-237A-411A-A300-18E6B4CF5702}" dt="2022-12-21T18:41:34.902" v="1511" actId="123"/>
          <ac:spMkLst>
            <pc:docMk/>
            <pc:sldMk cId="1841956136" sldId="317"/>
            <ac:spMk id="3" creationId="{0003118A-094A-610C-75AA-1D0B5D0108FF}"/>
          </ac:spMkLst>
        </pc:spChg>
        <pc:spChg chg="add del mod">
          <ac:chgData name="SENTHIL KUMAR" userId="fbf6b95707ca3ebc" providerId="LiveId" clId="{77595884-237A-411A-A300-18E6B4CF5702}" dt="2022-12-21T18:33:24.777" v="1428" actId="21"/>
          <ac:spMkLst>
            <pc:docMk/>
            <pc:sldMk cId="1841956136" sldId="317"/>
            <ac:spMk id="4" creationId="{3AC4489E-6675-EE10-D033-489DA882B185}"/>
          </ac:spMkLst>
        </pc:spChg>
        <pc:spChg chg="add del mod">
          <ac:chgData name="SENTHIL KUMAR" userId="fbf6b95707ca3ebc" providerId="LiveId" clId="{77595884-237A-411A-A300-18E6B4CF5702}" dt="2022-12-21T18:33:08.934" v="1426" actId="21"/>
          <ac:spMkLst>
            <pc:docMk/>
            <pc:sldMk cId="1841956136" sldId="317"/>
            <ac:spMk id="5" creationId="{7FAFDBA5-8BD9-3679-4B29-11B7E220887F}"/>
          </ac:spMkLst>
        </pc:spChg>
        <pc:spChg chg="add del">
          <ac:chgData name="SENTHIL KUMAR" userId="fbf6b95707ca3ebc" providerId="LiveId" clId="{77595884-237A-411A-A300-18E6B4CF5702}" dt="2022-12-21T18:37:04.001" v="1451"/>
          <ac:spMkLst>
            <pc:docMk/>
            <pc:sldMk cId="1841956136" sldId="317"/>
            <ac:spMk id="6" creationId="{1422E8A4-2986-CED8-E598-3631A80858F1}"/>
          </ac:spMkLst>
        </pc:spChg>
        <pc:spChg chg="add mod">
          <ac:chgData name="SENTHIL KUMAR" userId="fbf6b95707ca3ebc" providerId="LiveId" clId="{77595884-237A-411A-A300-18E6B4CF5702}" dt="2022-12-21T18:37:19.681" v="1453" actId="20577"/>
          <ac:spMkLst>
            <pc:docMk/>
            <pc:sldMk cId="1841956136" sldId="317"/>
            <ac:spMk id="7" creationId="{E11BA514-386E-A422-A9CE-A71437656C05}"/>
          </ac:spMkLst>
        </pc:spChg>
        <pc:spChg chg="add del">
          <ac:chgData name="SENTHIL KUMAR" userId="fbf6b95707ca3ebc" providerId="LiveId" clId="{77595884-237A-411A-A300-18E6B4CF5702}" dt="2022-12-21T18:37:24.277" v="1455"/>
          <ac:spMkLst>
            <pc:docMk/>
            <pc:sldMk cId="1841956136" sldId="317"/>
            <ac:spMk id="8" creationId="{D289CC4C-F843-A735-A1A2-67A8485C36C7}"/>
          </ac:spMkLst>
        </pc:spChg>
        <pc:spChg chg="add del">
          <ac:chgData name="SENTHIL KUMAR" userId="fbf6b95707ca3ebc" providerId="LiveId" clId="{77595884-237A-411A-A300-18E6B4CF5702}" dt="2022-12-21T18:37:28.585" v="1458"/>
          <ac:spMkLst>
            <pc:docMk/>
            <pc:sldMk cId="1841956136" sldId="317"/>
            <ac:spMk id="9" creationId="{83E29DB6-9D52-C1E1-B456-7E99DF684000}"/>
          </ac:spMkLst>
        </pc:spChg>
      </pc:sldChg>
      <pc:sldChg chg="delSp modSp new mod">
        <pc:chgData name="SENTHIL KUMAR" userId="fbf6b95707ca3ebc" providerId="LiveId" clId="{77595884-237A-411A-A300-18E6B4CF5702}" dt="2022-12-21T18:41:48.919" v="1513" actId="478"/>
        <pc:sldMkLst>
          <pc:docMk/>
          <pc:sldMk cId="502061346" sldId="318"/>
        </pc:sldMkLst>
        <pc:spChg chg="del mod">
          <ac:chgData name="SENTHIL KUMAR" userId="fbf6b95707ca3ebc" providerId="LiveId" clId="{77595884-237A-411A-A300-18E6B4CF5702}" dt="2022-12-21T18:41:48.919" v="1513" actId="478"/>
          <ac:spMkLst>
            <pc:docMk/>
            <pc:sldMk cId="502061346" sldId="318"/>
            <ac:spMk id="2" creationId="{27908E51-1BDD-F1AC-D5DA-F7D0C76DB7FB}"/>
          </ac:spMkLst>
        </pc:spChg>
        <pc:spChg chg="mod">
          <ac:chgData name="SENTHIL KUMAR" userId="fbf6b95707ca3ebc" providerId="LiveId" clId="{77595884-237A-411A-A300-18E6B4CF5702}" dt="2022-12-21T18:41:28.383" v="1510" actId="123"/>
          <ac:spMkLst>
            <pc:docMk/>
            <pc:sldMk cId="502061346" sldId="318"/>
            <ac:spMk id="3" creationId="{072C771E-1AD0-8A31-2F22-A777BE3539E0}"/>
          </ac:spMkLst>
        </pc:spChg>
      </pc:sldChg>
      <pc:sldChg chg="modSp new mod">
        <pc:chgData name="SENTHIL KUMAR" userId="fbf6b95707ca3ebc" providerId="LiveId" clId="{77595884-237A-411A-A300-18E6B4CF5702}" dt="2022-12-21T18:46:46.203" v="1880" actId="2710"/>
        <pc:sldMkLst>
          <pc:docMk/>
          <pc:sldMk cId="1230680397" sldId="319"/>
        </pc:sldMkLst>
        <pc:spChg chg="mod">
          <ac:chgData name="SENTHIL KUMAR" userId="fbf6b95707ca3ebc" providerId="LiveId" clId="{77595884-237A-411A-A300-18E6B4CF5702}" dt="2022-12-21T18:43:20.539" v="1532" actId="20577"/>
          <ac:spMkLst>
            <pc:docMk/>
            <pc:sldMk cId="1230680397" sldId="319"/>
            <ac:spMk id="2" creationId="{12B93AFE-0175-5E8E-A800-2A8EB07AD426}"/>
          </ac:spMkLst>
        </pc:spChg>
        <pc:spChg chg="mod">
          <ac:chgData name="SENTHIL KUMAR" userId="fbf6b95707ca3ebc" providerId="LiveId" clId="{77595884-237A-411A-A300-18E6B4CF5702}" dt="2022-12-21T18:46:46.203" v="1880" actId="2710"/>
          <ac:spMkLst>
            <pc:docMk/>
            <pc:sldMk cId="1230680397" sldId="319"/>
            <ac:spMk id="3" creationId="{C2895172-67E6-15B4-E2CE-3C94C95487E4}"/>
          </ac:spMkLst>
        </pc:spChg>
      </pc:sldChg>
      <pc:sldChg chg="modSp new mod">
        <pc:chgData name="SENTHIL KUMAR" userId="fbf6b95707ca3ebc" providerId="LiveId" clId="{77595884-237A-411A-A300-18E6B4CF5702}" dt="2022-12-21T18:57:17.964" v="2342" actId="20577"/>
        <pc:sldMkLst>
          <pc:docMk/>
          <pc:sldMk cId="4105612002" sldId="320"/>
        </pc:sldMkLst>
        <pc:spChg chg="mod">
          <ac:chgData name="SENTHIL KUMAR" userId="fbf6b95707ca3ebc" providerId="LiveId" clId="{77595884-237A-411A-A300-18E6B4CF5702}" dt="2022-12-21T18:47:33.472" v="1892" actId="20577"/>
          <ac:spMkLst>
            <pc:docMk/>
            <pc:sldMk cId="4105612002" sldId="320"/>
            <ac:spMk id="2" creationId="{CB290DA0-70DE-FFAE-89B8-5BE25D876738}"/>
          </ac:spMkLst>
        </pc:spChg>
        <pc:spChg chg="mod">
          <ac:chgData name="SENTHIL KUMAR" userId="fbf6b95707ca3ebc" providerId="LiveId" clId="{77595884-237A-411A-A300-18E6B4CF5702}" dt="2022-12-21T18:57:17.964" v="2342" actId="20577"/>
          <ac:spMkLst>
            <pc:docMk/>
            <pc:sldMk cId="4105612002" sldId="320"/>
            <ac:spMk id="3" creationId="{580318A7-7F2F-D6B4-72B1-CA4660425E74}"/>
          </ac:spMkLst>
        </pc:spChg>
      </pc:sldChg>
      <pc:sldChg chg="addSp modSp new mod">
        <pc:chgData name="SENTHIL KUMAR" userId="fbf6b95707ca3ebc" providerId="LiveId" clId="{77595884-237A-411A-A300-18E6B4CF5702}" dt="2022-12-21T18:59:17.227" v="2382" actId="1076"/>
        <pc:sldMkLst>
          <pc:docMk/>
          <pc:sldMk cId="2116624025" sldId="321"/>
        </pc:sldMkLst>
        <pc:spChg chg="add mod">
          <ac:chgData name="SENTHIL KUMAR" userId="fbf6b95707ca3ebc" providerId="LiveId" clId="{77595884-237A-411A-A300-18E6B4CF5702}" dt="2022-12-21T18:59:17.227" v="2382" actId="1076"/>
          <ac:spMkLst>
            <pc:docMk/>
            <pc:sldMk cId="2116624025" sldId="321"/>
            <ac:spMk id="2" creationId="{E93D471A-8C24-0F6C-8516-8F1563AA218F}"/>
          </ac:spMkLst>
        </pc:spChg>
      </pc:sldChg>
      <pc:sldChg chg="delSp modSp new del mod">
        <pc:chgData name="SENTHIL KUMAR" userId="fbf6b95707ca3ebc" providerId="LiveId" clId="{77595884-237A-411A-A300-18E6B4CF5702}" dt="2022-12-21T18:58:34.132" v="2366" actId="47"/>
        <pc:sldMkLst>
          <pc:docMk/>
          <pc:sldMk cId="2745577515" sldId="321"/>
        </pc:sldMkLst>
        <pc:spChg chg="del">
          <ac:chgData name="SENTHIL KUMAR" userId="fbf6b95707ca3ebc" providerId="LiveId" clId="{77595884-237A-411A-A300-18E6B4CF5702}" dt="2022-12-21T18:57:55.750" v="2361" actId="478"/>
          <ac:spMkLst>
            <pc:docMk/>
            <pc:sldMk cId="2745577515" sldId="321"/>
            <ac:spMk id="2" creationId="{89F69ED6-BD97-FD77-18A3-96DD779869D7}"/>
          </ac:spMkLst>
        </pc:spChg>
        <pc:spChg chg="mod">
          <ac:chgData name="SENTHIL KUMAR" userId="fbf6b95707ca3ebc" providerId="LiveId" clId="{77595884-237A-411A-A300-18E6B4CF5702}" dt="2022-12-21T18:58:24.714" v="2365" actId="1076"/>
          <ac:spMkLst>
            <pc:docMk/>
            <pc:sldMk cId="2745577515" sldId="321"/>
            <ac:spMk id="3" creationId="{6F146097-4124-0572-281F-69D7522D65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7200" dirty="0"/>
              <a:t>Getfit Android Application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Solomon prabu d</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3AFE-0175-5E8E-A800-2A8EB07AD426}"/>
              </a:ext>
            </a:extLst>
          </p:cNvPr>
          <p:cNvSpPr>
            <a:spLocks noGrp="1"/>
          </p:cNvSpPr>
          <p:nvPr>
            <p:ph type="title"/>
          </p:nvPr>
        </p:nvSpPr>
        <p:spPr/>
        <p:txBody>
          <a:bodyPr/>
          <a:lstStyle/>
          <a:p>
            <a:r>
              <a:rPr lang="en-US" dirty="0"/>
              <a:t>ADD AND VIEW DATA</a:t>
            </a:r>
            <a:endParaRPr lang="en-IN" dirty="0"/>
          </a:p>
        </p:txBody>
      </p:sp>
      <p:sp>
        <p:nvSpPr>
          <p:cNvPr id="3" name="Content Placeholder 2">
            <a:extLst>
              <a:ext uri="{FF2B5EF4-FFF2-40B4-BE49-F238E27FC236}">
                <a16:creationId xmlns:a16="http://schemas.microsoft.com/office/drawing/2014/main" id="{C2895172-67E6-15B4-E2CE-3C94C95487E4}"/>
              </a:ext>
            </a:extLst>
          </p:cNvPr>
          <p:cNvSpPr>
            <a:spLocks noGrp="1"/>
          </p:cNvSpPr>
          <p:nvPr>
            <p:ph idx="1"/>
          </p:nvPr>
        </p:nvSpPr>
        <p:spPr/>
        <p:txBody>
          <a:bodyPr>
            <a:normAutofit/>
          </a:bodyPr>
          <a:lstStyle/>
          <a:p>
            <a:pPr lvl="1">
              <a:lnSpc>
                <a:spcPct val="200000"/>
              </a:lnSpc>
            </a:pPr>
            <a:r>
              <a:rPr lang="en-US" sz="2000" dirty="0"/>
              <a:t> The data from the user are collected and stored to the firestore under the given collection and document path.</a:t>
            </a:r>
          </a:p>
          <a:p>
            <a:pPr lvl="1">
              <a:lnSpc>
                <a:spcPct val="200000"/>
              </a:lnSpc>
            </a:pPr>
            <a:r>
              <a:rPr lang="en-US" sz="2000" dirty="0"/>
              <a:t>To view data, an listener is added to the code to continuously monitor the database, if any changes are made the listener maps the change accordingly in the recycler view</a:t>
            </a:r>
            <a:endParaRPr lang="en-IN" sz="2000" dirty="0"/>
          </a:p>
        </p:txBody>
      </p:sp>
    </p:spTree>
    <p:extLst>
      <p:ext uri="{BB962C8B-B14F-4D97-AF65-F5344CB8AC3E}">
        <p14:creationId xmlns:p14="http://schemas.microsoft.com/office/powerpoint/2010/main" val="123068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0DA0-70DE-FFAE-89B8-5BE25D876738}"/>
              </a:ext>
            </a:extLst>
          </p:cNvPr>
          <p:cNvSpPr>
            <a:spLocks noGrp="1"/>
          </p:cNvSpPr>
          <p:nvPr>
            <p:ph type="title"/>
          </p:nvPr>
        </p:nvSpPr>
        <p:spPr/>
        <p:txBody>
          <a:bodyPr/>
          <a:lstStyle/>
          <a:p>
            <a:r>
              <a:rPr lang="en-US" dirty="0"/>
              <a:t>FITNESS</a:t>
            </a:r>
            <a:endParaRPr lang="en-IN" dirty="0"/>
          </a:p>
        </p:txBody>
      </p:sp>
      <p:sp>
        <p:nvSpPr>
          <p:cNvPr id="3" name="Content Placeholder 2">
            <a:extLst>
              <a:ext uri="{FF2B5EF4-FFF2-40B4-BE49-F238E27FC236}">
                <a16:creationId xmlns:a16="http://schemas.microsoft.com/office/drawing/2014/main" id="{580318A7-7F2F-D6B4-72B1-CA4660425E74}"/>
              </a:ext>
            </a:extLst>
          </p:cNvPr>
          <p:cNvSpPr>
            <a:spLocks noGrp="1"/>
          </p:cNvSpPr>
          <p:nvPr>
            <p:ph idx="1"/>
          </p:nvPr>
        </p:nvSpPr>
        <p:spPr/>
        <p:txBody>
          <a:bodyPr>
            <a:normAutofit/>
          </a:bodyPr>
          <a:lstStyle/>
          <a:p>
            <a:pPr>
              <a:lnSpc>
                <a:spcPct val="200000"/>
              </a:lnSpc>
            </a:pPr>
            <a:r>
              <a:rPr lang="en-US" sz="2000" dirty="0"/>
              <a:t> A fitness module is added to the application which calculates and show the amount of food that an individual should take and also shows the ratio of Carbohydrates, fat and protein the individual should take in a day. The ratio is 9:5:6. (</a:t>
            </a:r>
            <a:r>
              <a:rPr lang="en-US" sz="2000" dirty="0" err="1"/>
              <a:t>i.e</a:t>
            </a:r>
            <a:r>
              <a:rPr lang="en-US" sz="2000" dirty="0"/>
              <a:t>, 45:25:30)</a:t>
            </a:r>
            <a:endParaRPr lang="en-IN" sz="1400" dirty="0"/>
          </a:p>
          <a:p>
            <a:pPr lvl="1">
              <a:lnSpc>
                <a:spcPct val="200000"/>
              </a:lnSpc>
            </a:pPr>
            <a:r>
              <a:rPr lang="en-IN" sz="2000" dirty="0"/>
              <a:t>This helps in reducing fat from the body and increase muscle growth.</a:t>
            </a:r>
            <a:endParaRPr lang="en-US" sz="2000" dirty="0"/>
          </a:p>
        </p:txBody>
      </p:sp>
    </p:spTree>
    <p:extLst>
      <p:ext uri="{BB962C8B-B14F-4D97-AF65-F5344CB8AC3E}">
        <p14:creationId xmlns:p14="http://schemas.microsoft.com/office/powerpoint/2010/main" val="410561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3D471A-8C24-0F6C-8516-8F1563AA218F}"/>
              </a:ext>
            </a:extLst>
          </p:cNvPr>
          <p:cNvSpPr txBox="1"/>
          <p:nvPr/>
        </p:nvSpPr>
        <p:spPr>
          <a:xfrm>
            <a:off x="3156857" y="2598003"/>
            <a:ext cx="5878286" cy="830997"/>
          </a:xfrm>
          <a:prstGeom prst="rect">
            <a:avLst/>
          </a:prstGeom>
          <a:noFill/>
        </p:spPr>
        <p:txBody>
          <a:bodyPr wrap="square" rtlCol="0">
            <a:spAutoFit/>
          </a:bodyPr>
          <a:lstStyle/>
          <a:p>
            <a:pPr algn="ctr"/>
            <a:r>
              <a:rPr lang="en-US" sz="4800" dirty="0"/>
              <a:t>THANK YOU</a:t>
            </a:r>
            <a:endParaRPr lang="en-IN" sz="1800" dirty="0"/>
          </a:p>
        </p:txBody>
      </p:sp>
    </p:spTree>
    <p:extLst>
      <p:ext uri="{BB962C8B-B14F-4D97-AF65-F5344CB8AC3E}">
        <p14:creationId xmlns:p14="http://schemas.microsoft.com/office/powerpoint/2010/main" val="211662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F4DF-99AD-9E08-CFAA-8A5DB834CDFD}"/>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CC51F70E-7620-7C2E-9BA6-1A695A104987}"/>
              </a:ext>
            </a:extLst>
          </p:cNvPr>
          <p:cNvSpPr>
            <a:spLocks noGrp="1"/>
          </p:cNvSpPr>
          <p:nvPr>
            <p:ph idx="1"/>
          </p:nvPr>
        </p:nvSpPr>
        <p:spPr>
          <a:xfrm>
            <a:off x="1097280" y="2034073"/>
            <a:ext cx="10058400" cy="3835019"/>
          </a:xfrm>
        </p:spPr>
        <p:txBody>
          <a:bodyPr>
            <a:normAutofit/>
          </a:bodyPr>
          <a:lstStyle/>
          <a:p>
            <a:pPr marL="201168" lvl="1" indent="0" algn="just">
              <a:lnSpc>
                <a:spcPct val="200000"/>
              </a:lnSpc>
              <a:buNone/>
            </a:pPr>
            <a:r>
              <a:rPr lang="en-US" sz="2000" dirty="0"/>
              <a:t>	This project entitles “GETFIT- A FITNESS APPLICATION” is an android application mainly focuses on the physical intake of food, that helps an individual to be aware of what amount of nutrients is present in he/she eats. This app calculates the Body Mass Index (BMI) of an individual and lets him know under what category his physic is present, this helps him/her to achieve fitness (i.e., the normal BMI rate 19-24). The application was inspired by the FIT INDIA movement Launched by the Honorable Prime Minister.</a:t>
            </a:r>
            <a:endParaRPr lang="en-IN" sz="2000" dirty="0"/>
          </a:p>
        </p:txBody>
      </p:sp>
    </p:spTree>
    <p:extLst>
      <p:ext uri="{BB962C8B-B14F-4D97-AF65-F5344CB8AC3E}">
        <p14:creationId xmlns:p14="http://schemas.microsoft.com/office/powerpoint/2010/main" val="275945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45B-EB71-0C61-D520-F274E9583C59}"/>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A13A7F8E-35EA-D801-762D-8EA9DAC9828C}"/>
              </a:ext>
            </a:extLst>
          </p:cNvPr>
          <p:cNvSpPr>
            <a:spLocks noGrp="1"/>
          </p:cNvSpPr>
          <p:nvPr>
            <p:ph idx="1"/>
          </p:nvPr>
        </p:nvSpPr>
        <p:spPr/>
        <p:txBody>
          <a:bodyPr>
            <a:normAutofit/>
          </a:bodyPr>
          <a:lstStyle/>
          <a:p>
            <a:pPr algn="just">
              <a:lnSpc>
                <a:spcPct val="200000"/>
              </a:lnSpc>
            </a:pPr>
            <a:r>
              <a:rPr lang="en-US" sz="2000" dirty="0"/>
              <a:t>The aim of this project is to design and implement a user-friendly real-time fitness tracking Android Mobile Application and to give a idea of what is present in the food we take in our daily routine .</a:t>
            </a:r>
            <a:endParaRPr lang="en-IN" sz="2000" dirty="0"/>
          </a:p>
        </p:txBody>
      </p:sp>
    </p:spTree>
    <p:extLst>
      <p:ext uri="{BB962C8B-B14F-4D97-AF65-F5344CB8AC3E}">
        <p14:creationId xmlns:p14="http://schemas.microsoft.com/office/powerpoint/2010/main" val="111312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B9A1-7127-CDF2-7C4F-363E054F681C}"/>
              </a:ext>
            </a:extLst>
          </p:cNvPr>
          <p:cNvSpPr>
            <a:spLocks noGrp="1"/>
          </p:cNvSpPr>
          <p:nvPr>
            <p:ph type="title"/>
          </p:nvPr>
        </p:nvSpPr>
        <p:spPr/>
        <p:txBody>
          <a:bodyPr/>
          <a:lstStyle/>
          <a:p>
            <a:r>
              <a:rPr lang="en-US" dirty="0"/>
              <a:t>TECH &amp; API</a:t>
            </a:r>
            <a:endParaRPr lang="en-IN" dirty="0"/>
          </a:p>
        </p:txBody>
      </p:sp>
      <p:sp>
        <p:nvSpPr>
          <p:cNvPr id="3" name="Content Placeholder 2">
            <a:extLst>
              <a:ext uri="{FF2B5EF4-FFF2-40B4-BE49-F238E27FC236}">
                <a16:creationId xmlns:a16="http://schemas.microsoft.com/office/drawing/2014/main" id="{DA3D086C-2E39-F7C0-DBAD-E28B8C18DAC0}"/>
              </a:ext>
            </a:extLst>
          </p:cNvPr>
          <p:cNvSpPr>
            <a:spLocks noGrp="1"/>
          </p:cNvSpPr>
          <p:nvPr>
            <p:ph idx="1"/>
          </p:nvPr>
        </p:nvSpPr>
        <p:spPr/>
        <p:txBody>
          <a:bodyPr/>
          <a:lstStyle/>
          <a:p>
            <a:pPr lvl="1">
              <a:lnSpc>
                <a:spcPct val="200000"/>
              </a:lnSpc>
            </a:pPr>
            <a:r>
              <a:rPr lang="en-US" sz="2000" dirty="0"/>
              <a:t>Android studio with JAVA </a:t>
            </a:r>
          </a:p>
          <a:p>
            <a:pPr marL="201168" lvl="1" indent="0">
              <a:lnSpc>
                <a:spcPct val="200000"/>
              </a:lnSpc>
              <a:buNone/>
            </a:pPr>
            <a:r>
              <a:rPr lang="en-US" sz="2000" b="1" dirty="0"/>
              <a:t>API Used:</a:t>
            </a:r>
          </a:p>
          <a:p>
            <a:pPr lvl="3">
              <a:lnSpc>
                <a:spcPct val="200000"/>
              </a:lnSpc>
            </a:pPr>
            <a:r>
              <a:rPr lang="en-US" sz="2000" dirty="0"/>
              <a:t>Google API, is used for signing in using existing google account with OAuth 2.0 Authentication commonly known as google sign in method </a:t>
            </a:r>
          </a:p>
          <a:p>
            <a:pPr lvl="3">
              <a:lnSpc>
                <a:spcPct val="200000"/>
              </a:lnSpc>
            </a:pPr>
            <a:r>
              <a:rPr lang="en-US" sz="2000" dirty="0"/>
              <a:t>Edamam Nutritional API, which is used to fetch all the food details we need.</a:t>
            </a:r>
            <a:endParaRPr lang="en-IN" sz="2000" dirty="0"/>
          </a:p>
        </p:txBody>
      </p:sp>
    </p:spTree>
    <p:extLst>
      <p:ext uri="{BB962C8B-B14F-4D97-AF65-F5344CB8AC3E}">
        <p14:creationId xmlns:p14="http://schemas.microsoft.com/office/powerpoint/2010/main" val="84088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2A2A-59C3-81D3-B42A-14F0B3E9D5DD}"/>
              </a:ext>
            </a:extLst>
          </p:cNvPr>
          <p:cNvSpPr>
            <a:spLocks noGrp="1"/>
          </p:cNvSpPr>
          <p:nvPr>
            <p:ph type="title"/>
          </p:nvPr>
        </p:nvSpPr>
        <p:spPr/>
        <p:txBody>
          <a:bodyPr/>
          <a:lstStyle/>
          <a:p>
            <a:r>
              <a:rPr lang="en-US" dirty="0"/>
              <a:t>DESIGNING COMPONENTS</a:t>
            </a:r>
            <a:endParaRPr lang="en-IN" dirty="0"/>
          </a:p>
        </p:txBody>
      </p:sp>
      <p:sp>
        <p:nvSpPr>
          <p:cNvPr id="3" name="Content Placeholder 2">
            <a:extLst>
              <a:ext uri="{FF2B5EF4-FFF2-40B4-BE49-F238E27FC236}">
                <a16:creationId xmlns:a16="http://schemas.microsoft.com/office/drawing/2014/main" id="{2CEC118F-56ED-3433-53C2-33B9476237CC}"/>
              </a:ext>
            </a:extLst>
          </p:cNvPr>
          <p:cNvSpPr>
            <a:spLocks noGrp="1"/>
          </p:cNvSpPr>
          <p:nvPr>
            <p:ph idx="1"/>
          </p:nvPr>
        </p:nvSpPr>
        <p:spPr/>
        <p:txBody>
          <a:bodyPr>
            <a:normAutofit fontScale="92500" lnSpcReduction="10000"/>
          </a:bodyPr>
          <a:lstStyle/>
          <a:p>
            <a:pPr marL="201168" lvl="1" indent="0" algn="just">
              <a:lnSpc>
                <a:spcPct val="200000"/>
              </a:lnSpc>
              <a:buNone/>
            </a:pPr>
            <a:r>
              <a:rPr lang="en-US" sz="1600" dirty="0"/>
              <a:t>	</a:t>
            </a:r>
            <a:r>
              <a:rPr lang="en-US" sz="2000" dirty="0"/>
              <a:t>The designing components used in the application are,</a:t>
            </a:r>
            <a:endParaRPr lang="en-US" sz="1600" dirty="0"/>
          </a:p>
          <a:p>
            <a:pPr lvl="8" algn="just">
              <a:lnSpc>
                <a:spcPct val="200000"/>
              </a:lnSpc>
            </a:pPr>
            <a:r>
              <a:rPr lang="en-US" sz="2000" dirty="0"/>
              <a:t>Textview</a:t>
            </a:r>
          </a:p>
          <a:p>
            <a:pPr lvl="8" algn="just">
              <a:lnSpc>
                <a:spcPct val="200000"/>
              </a:lnSpc>
            </a:pPr>
            <a:r>
              <a:rPr lang="en-US" sz="2000" dirty="0"/>
              <a:t>Edittext</a:t>
            </a:r>
          </a:p>
          <a:p>
            <a:pPr lvl="8" algn="just">
              <a:lnSpc>
                <a:spcPct val="200000"/>
              </a:lnSpc>
            </a:pPr>
            <a:r>
              <a:rPr lang="en-US" sz="2000" dirty="0"/>
              <a:t>Buttons</a:t>
            </a:r>
          </a:p>
          <a:p>
            <a:pPr lvl="8" algn="just">
              <a:lnSpc>
                <a:spcPct val="200000"/>
              </a:lnSpc>
            </a:pPr>
            <a:r>
              <a:rPr lang="en-US" sz="2000" dirty="0"/>
              <a:t>Cardview</a:t>
            </a:r>
          </a:p>
          <a:p>
            <a:pPr lvl="8" algn="just">
              <a:lnSpc>
                <a:spcPct val="200000"/>
              </a:lnSpc>
            </a:pPr>
            <a:r>
              <a:rPr lang="en-US" sz="2000" dirty="0"/>
              <a:t>Radiobuttons</a:t>
            </a:r>
          </a:p>
        </p:txBody>
      </p:sp>
    </p:spTree>
    <p:extLst>
      <p:ext uri="{BB962C8B-B14F-4D97-AF65-F5344CB8AC3E}">
        <p14:creationId xmlns:p14="http://schemas.microsoft.com/office/powerpoint/2010/main" val="198039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FD1B-BF1D-7CB7-934C-B831C7B39736}"/>
              </a:ext>
            </a:extLst>
          </p:cNvPr>
          <p:cNvSpPr>
            <a:spLocks noGrp="1"/>
          </p:cNvSpPr>
          <p:nvPr>
            <p:ph type="title"/>
          </p:nvPr>
        </p:nvSpPr>
        <p:spPr/>
        <p:txBody>
          <a:bodyPr/>
          <a:lstStyle/>
          <a:p>
            <a:r>
              <a:rPr lang="en-US" dirty="0"/>
              <a:t>Body Mass Index</a:t>
            </a:r>
            <a:endParaRPr lang="en-IN" dirty="0"/>
          </a:p>
        </p:txBody>
      </p:sp>
      <p:sp>
        <p:nvSpPr>
          <p:cNvPr id="3" name="Content Placeholder 2">
            <a:extLst>
              <a:ext uri="{FF2B5EF4-FFF2-40B4-BE49-F238E27FC236}">
                <a16:creationId xmlns:a16="http://schemas.microsoft.com/office/drawing/2014/main" id="{2005E576-2908-517A-B8D0-7B349BA589E4}"/>
              </a:ext>
            </a:extLst>
          </p:cNvPr>
          <p:cNvSpPr>
            <a:spLocks noGrp="1"/>
          </p:cNvSpPr>
          <p:nvPr>
            <p:ph idx="1"/>
          </p:nvPr>
        </p:nvSpPr>
        <p:spPr/>
        <p:txBody>
          <a:bodyPr/>
          <a:lstStyle/>
          <a:p>
            <a:pPr>
              <a:lnSpc>
                <a:spcPct val="200000"/>
              </a:lnSpc>
            </a:pPr>
            <a:r>
              <a:rPr lang="en-US" sz="2000" b="1" dirty="0"/>
              <a:t>BMI Calculator:</a:t>
            </a:r>
          </a:p>
          <a:p>
            <a:pPr lvl="2">
              <a:lnSpc>
                <a:spcPct val="200000"/>
              </a:lnSpc>
            </a:pPr>
            <a:r>
              <a:rPr lang="en-US" sz="2000" dirty="0"/>
              <a:t>The Body Mass Index(BMI) calculator present in the application, helps to calculate ones BMI value by getting their height and weight values in float data type.</a:t>
            </a:r>
          </a:p>
          <a:p>
            <a:pPr lvl="2">
              <a:lnSpc>
                <a:spcPct val="200000"/>
              </a:lnSpc>
            </a:pPr>
            <a:r>
              <a:rPr lang="en-IN" sz="2000" dirty="0"/>
              <a:t>BMI calculating formula,</a:t>
            </a:r>
          </a:p>
          <a:p>
            <a:pPr marL="384048" lvl="2" indent="0">
              <a:lnSpc>
                <a:spcPct val="200000"/>
              </a:lnSpc>
              <a:buNone/>
            </a:pPr>
            <a:r>
              <a:rPr lang="en-IN" sz="2000" dirty="0"/>
              <a:t>		</a:t>
            </a:r>
            <a:r>
              <a:rPr lang="en-IN" sz="2000" b="1" i="1" dirty="0"/>
              <a:t>BMI = </a:t>
            </a:r>
            <a:r>
              <a:rPr lang="en-US" sz="2000" b="1" i="0" dirty="0">
                <a:solidFill>
                  <a:srgbClr val="212529"/>
                </a:solidFill>
                <a:effectLst/>
              </a:rPr>
              <a:t>weight (kg) / [height (m)]</a:t>
            </a:r>
            <a:r>
              <a:rPr lang="en-US" sz="2000" b="1" i="0" u="none" strike="noStrike" baseline="30000" dirty="0">
                <a:solidFill>
                  <a:srgbClr val="212529"/>
                </a:solidFill>
                <a:effectLst/>
              </a:rPr>
              <a:t>2</a:t>
            </a:r>
            <a:endParaRPr lang="en-US" sz="2000" b="1" i="1" dirty="0"/>
          </a:p>
        </p:txBody>
      </p:sp>
    </p:spTree>
    <p:extLst>
      <p:ext uri="{BB962C8B-B14F-4D97-AF65-F5344CB8AC3E}">
        <p14:creationId xmlns:p14="http://schemas.microsoft.com/office/powerpoint/2010/main" val="65339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FC6A-F872-8EA1-BD17-7D16CBFA9587}"/>
              </a:ext>
            </a:extLst>
          </p:cNvPr>
          <p:cNvSpPr>
            <a:spLocks noGrp="1"/>
          </p:cNvSpPr>
          <p:nvPr>
            <p:ph type="title"/>
          </p:nvPr>
        </p:nvSpPr>
        <p:spPr/>
        <p:txBody>
          <a:bodyPr/>
          <a:lstStyle/>
          <a:p>
            <a:r>
              <a:rPr lang="en-US" dirty="0"/>
              <a:t>DATABASE</a:t>
            </a:r>
            <a:endParaRPr lang="en-IN" dirty="0"/>
          </a:p>
        </p:txBody>
      </p:sp>
      <p:sp>
        <p:nvSpPr>
          <p:cNvPr id="3" name="Content Placeholder 2">
            <a:extLst>
              <a:ext uri="{FF2B5EF4-FFF2-40B4-BE49-F238E27FC236}">
                <a16:creationId xmlns:a16="http://schemas.microsoft.com/office/drawing/2014/main" id="{AB23567D-A62D-BB8D-6225-7E32A0112ED0}"/>
              </a:ext>
            </a:extLst>
          </p:cNvPr>
          <p:cNvSpPr>
            <a:spLocks noGrp="1"/>
          </p:cNvSpPr>
          <p:nvPr>
            <p:ph idx="1"/>
          </p:nvPr>
        </p:nvSpPr>
        <p:spPr>
          <a:xfrm>
            <a:off x="1097280" y="2154854"/>
            <a:ext cx="10058400" cy="3760891"/>
          </a:xfrm>
        </p:spPr>
        <p:txBody>
          <a:bodyPr>
            <a:normAutofit lnSpcReduction="10000"/>
          </a:bodyPr>
          <a:lstStyle/>
          <a:p>
            <a:pPr marL="201168" lvl="1" indent="0" algn="just">
              <a:lnSpc>
                <a:spcPct val="160000"/>
              </a:lnSpc>
              <a:buNone/>
            </a:pPr>
            <a:r>
              <a:rPr lang="en-US" sz="2000" b="1" i="1" dirty="0"/>
              <a:t>Database used:</a:t>
            </a:r>
            <a:r>
              <a:rPr lang="en-US" sz="1800" dirty="0"/>
              <a:t> </a:t>
            </a:r>
            <a:r>
              <a:rPr lang="en-US" sz="1800" i="1" dirty="0"/>
              <a:t>Firestore database </a:t>
            </a:r>
            <a:r>
              <a:rPr lang="en-US" sz="1800" dirty="0"/>
              <a:t>by firebase</a:t>
            </a:r>
            <a:endParaRPr lang="en-IN" sz="1800" dirty="0"/>
          </a:p>
          <a:p>
            <a:pPr lvl="1" algn="just">
              <a:lnSpc>
                <a:spcPct val="160000"/>
              </a:lnSpc>
            </a:pPr>
            <a:r>
              <a:rPr lang="en-IN" sz="2000" dirty="0"/>
              <a:t>Firestore: </a:t>
            </a:r>
            <a:r>
              <a:rPr lang="en-US" sz="2000" dirty="0"/>
              <a:t>Firestore is a NoSQL database developed by Google as an alternative to the firebase database</a:t>
            </a:r>
          </a:p>
          <a:p>
            <a:pPr lvl="1" algn="just">
              <a:lnSpc>
                <a:spcPct val="160000"/>
              </a:lnSpc>
            </a:pPr>
            <a:r>
              <a:rPr lang="en-US" sz="2000" b="0" i="0" dirty="0">
                <a:solidFill>
                  <a:srgbClr val="273239"/>
                </a:solidFill>
                <a:effectLst/>
              </a:rPr>
              <a:t> It is a powerful tool for storing data.</a:t>
            </a:r>
            <a:endParaRPr lang="en-US" sz="2000" dirty="0">
              <a:solidFill>
                <a:srgbClr val="273239"/>
              </a:solidFill>
            </a:endParaRPr>
          </a:p>
          <a:p>
            <a:pPr marL="201168" lvl="1" indent="0" algn="just">
              <a:lnSpc>
                <a:spcPct val="160000"/>
              </a:lnSpc>
              <a:buNone/>
            </a:pPr>
            <a:r>
              <a:rPr lang="en-US" sz="2000" b="1" dirty="0">
                <a:solidFill>
                  <a:srgbClr val="273239"/>
                </a:solidFill>
              </a:rPr>
              <a:t>Why Firestore?</a:t>
            </a:r>
          </a:p>
          <a:p>
            <a:pPr lvl="4" algn="just">
              <a:lnSpc>
                <a:spcPct val="160000"/>
              </a:lnSpc>
            </a:pPr>
            <a:r>
              <a:rPr lang="en-US" sz="2000" dirty="0">
                <a:solidFill>
                  <a:srgbClr val="273239"/>
                </a:solidFill>
              </a:rPr>
              <a:t>Open source, handles </a:t>
            </a:r>
            <a:r>
              <a:rPr lang="en-US" sz="2000" dirty="0" err="1">
                <a:solidFill>
                  <a:srgbClr val="273239"/>
                </a:solidFill>
              </a:rPr>
              <a:t>NoSql</a:t>
            </a:r>
            <a:r>
              <a:rPr lang="en-US" sz="2000" dirty="0">
                <a:solidFill>
                  <a:srgbClr val="273239"/>
                </a:solidFill>
              </a:rPr>
              <a:t> data efficiently.</a:t>
            </a:r>
          </a:p>
          <a:p>
            <a:pPr lvl="4" algn="just">
              <a:lnSpc>
                <a:spcPct val="160000"/>
              </a:lnSpc>
            </a:pPr>
            <a:r>
              <a:rPr lang="en-US" sz="2000" dirty="0">
                <a:solidFill>
                  <a:srgbClr val="292929"/>
                </a:solidFill>
              </a:rPr>
              <a:t>T</a:t>
            </a:r>
            <a:r>
              <a:rPr lang="en-US" sz="2000" b="0" i="0" dirty="0">
                <a:solidFill>
                  <a:srgbClr val="292929"/>
                </a:solidFill>
                <a:effectLst/>
              </a:rPr>
              <a:t>here is no need to set up an intermediary server to manage access to your data.</a:t>
            </a:r>
            <a:endParaRPr lang="en-US" sz="2000" dirty="0"/>
          </a:p>
        </p:txBody>
      </p:sp>
    </p:spTree>
    <p:extLst>
      <p:ext uri="{BB962C8B-B14F-4D97-AF65-F5344CB8AC3E}">
        <p14:creationId xmlns:p14="http://schemas.microsoft.com/office/powerpoint/2010/main" val="69102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7CAD-CBFE-8592-B372-8DF420C40C82}"/>
              </a:ext>
            </a:extLst>
          </p:cNvPr>
          <p:cNvSpPr>
            <a:spLocks noGrp="1"/>
          </p:cNvSpPr>
          <p:nvPr>
            <p:ph type="title"/>
          </p:nvPr>
        </p:nvSpPr>
        <p:spPr/>
        <p:txBody>
          <a:bodyPr/>
          <a:lstStyle/>
          <a:p>
            <a:r>
              <a:rPr lang="en-US" dirty="0"/>
              <a:t>LAYOUTS</a:t>
            </a:r>
            <a:endParaRPr lang="en-IN" dirty="0"/>
          </a:p>
        </p:txBody>
      </p:sp>
      <p:sp>
        <p:nvSpPr>
          <p:cNvPr id="3" name="Content Placeholder 2">
            <a:extLst>
              <a:ext uri="{FF2B5EF4-FFF2-40B4-BE49-F238E27FC236}">
                <a16:creationId xmlns:a16="http://schemas.microsoft.com/office/drawing/2014/main" id="{0003118A-094A-610C-75AA-1D0B5D0108FF}"/>
              </a:ext>
            </a:extLst>
          </p:cNvPr>
          <p:cNvSpPr>
            <a:spLocks noGrp="1"/>
          </p:cNvSpPr>
          <p:nvPr>
            <p:ph idx="1"/>
          </p:nvPr>
        </p:nvSpPr>
        <p:spPr>
          <a:xfrm>
            <a:off x="1097280" y="1912258"/>
            <a:ext cx="10058400" cy="4339252"/>
          </a:xfrm>
        </p:spPr>
        <p:txBody>
          <a:bodyPr>
            <a:normAutofit/>
          </a:bodyPr>
          <a:lstStyle/>
          <a:p>
            <a:pPr algn="just">
              <a:lnSpc>
                <a:spcPct val="200000"/>
              </a:lnSpc>
            </a:pPr>
            <a:r>
              <a:rPr lang="en-US" sz="2000" b="1" dirty="0"/>
              <a:t>LAYOUTS USED:</a:t>
            </a:r>
          </a:p>
          <a:p>
            <a:pPr lvl="1" algn="just">
              <a:lnSpc>
                <a:spcPct val="200000"/>
              </a:lnSpc>
            </a:pPr>
            <a:r>
              <a:rPr lang="en-US" sz="2000" b="1" dirty="0"/>
              <a:t>Linear layout</a:t>
            </a:r>
            <a:r>
              <a:rPr lang="en-US" sz="2000" dirty="0"/>
              <a:t>: LinearLayout is a view group that aligns all children in a single direction, vertically or horizontally. You can specify the layout direction with the android:orientation attribute. </a:t>
            </a:r>
          </a:p>
          <a:p>
            <a:pPr lvl="1" algn="just">
              <a:lnSpc>
                <a:spcPct val="200000"/>
              </a:lnSpc>
            </a:pPr>
            <a:r>
              <a:rPr lang="en-US" sz="2000" b="1" i="0" dirty="0">
                <a:solidFill>
                  <a:srgbClr val="202124"/>
                </a:solidFill>
                <a:effectLst/>
              </a:rPr>
              <a:t>DrawerLayout:</a:t>
            </a:r>
            <a:r>
              <a:rPr lang="en-US" sz="2000" b="0" i="0" dirty="0">
                <a:solidFill>
                  <a:srgbClr val="202124"/>
                </a:solidFill>
                <a:effectLst/>
              </a:rPr>
              <a:t> acts as a top-level container for window content that allows for interactive "drawer" views to be pulled out from one or both vertical edges of the window</a:t>
            </a:r>
          </a:p>
        </p:txBody>
      </p:sp>
      <p:sp>
        <p:nvSpPr>
          <p:cNvPr id="4" name="Rectangle 1">
            <a:extLst>
              <a:ext uri="{FF2B5EF4-FFF2-40B4-BE49-F238E27FC236}">
                <a16:creationId xmlns:a16="http://schemas.microsoft.com/office/drawing/2014/main" id="{3AC4489E-6675-EE10-D033-489DA882B18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11BA514-386E-A422-A9CE-A71437656C05}"/>
              </a:ext>
            </a:extLst>
          </p:cNvPr>
          <p:cNvSpPr>
            <a:spLocks noChangeArrowheads="1"/>
          </p:cNvSpPr>
          <p:nvPr/>
        </p:nvSpPr>
        <p:spPr bwMode="auto">
          <a:xfrm>
            <a:off x="0" y="105489"/>
            <a:ext cx="24878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95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C771E-1AD0-8A31-2F22-A777BE3539E0}"/>
              </a:ext>
            </a:extLst>
          </p:cNvPr>
          <p:cNvSpPr>
            <a:spLocks noGrp="1"/>
          </p:cNvSpPr>
          <p:nvPr>
            <p:ph idx="1"/>
          </p:nvPr>
        </p:nvSpPr>
        <p:spPr/>
        <p:txBody>
          <a:bodyPr>
            <a:normAutofit lnSpcReduction="10000"/>
          </a:bodyPr>
          <a:lstStyle/>
          <a:p>
            <a:pPr lvl="1" algn="just">
              <a:lnSpc>
                <a:spcPct val="200000"/>
              </a:lnSpc>
              <a:buFont typeface="Arial" panose="020B0604020202020204" pitchFamily="34" charset="0"/>
              <a:buChar char="•"/>
            </a:pPr>
            <a:r>
              <a:rPr lang="en-US" sz="2000" dirty="0"/>
              <a:t> </a:t>
            </a:r>
            <a:r>
              <a:rPr lang="en-US" sz="2000" b="1" dirty="0"/>
              <a:t>RelativeLayout:</a:t>
            </a:r>
            <a:r>
              <a:rPr lang="en-US" sz="2000" dirty="0"/>
              <a:t> is a view group that displays child views in relative positions. The position of each view can be specified as relative to sibling elements</a:t>
            </a:r>
          </a:p>
          <a:p>
            <a:pPr lvl="1" algn="just">
              <a:lnSpc>
                <a:spcPct val="200000"/>
              </a:lnSpc>
              <a:buFont typeface="Arial" panose="020B0604020202020204" pitchFamily="34" charset="0"/>
              <a:buChar char="•"/>
            </a:pPr>
            <a:r>
              <a:rPr lang="en-US" sz="2000" b="1" i="0" dirty="0">
                <a:solidFill>
                  <a:srgbClr val="202124"/>
                </a:solidFill>
                <a:effectLst/>
              </a:rPr>
              <a:t>RecyclerView</a:t>
            </a:r>
            <a:r>
              <a:rPr lang="en-US" sz="2000" b="0" i="0" dirty="0">
                <a:solidFill>
                  <a:srgbClr val="202124"/>
                </a:solidFill>
                <a:effectLst/>
              </a:rPr>
              <a:t> </a:t>
            </a:r>
            <a:r>
              <a:rPr lang="en-US" sz="2000" b="1" i="0" dirty="0">
                <a:solidFill>
                  <a:srgbClr val="202124"/>
                </a:solidFill>
                <a:effectLst/>
              </a:rPr>
              <a:t>makes it easy to efficiently display large sets of data</a:t>
            </a:r>
            <a:r>
              <a:rPr lang="en-US" sz="2000" b="0" i="0" dirty="0">
                <a:solidFill>
                  <a:srgbClr val="202124"/>
                </a:solidFill>
                <a:effectLst/>
              </a:rPr>
              <a:t>. You supply the data and define how each item looks, and the RecyclerView library dynamically creates the elements when they're needed. As the name implies, RecyclerView recycles those individual elements.</a:t>
            </a:r>
            <a:endParaRPr lang="en-US" sz="2000" dirty="0"/>
          </a:p>
          <a:p>
            <a:pPr algn="just">
              <a:lnSpc>
                <a:spcPct val="200000"/>
              </a:lnSpc>
            </a:pPr>
            <a:endParaRPr lang="en-IN" sz="2000" dirty="0"/>
          </a:p>
        </p:txBody>
      </p:sp>
    </p:spTree>
    <p:extLst>
      <p:ext uri="{BB962C8B-B14F-4D97-AF65-F5344CB8AC3E}">
        <p14:creationId xmlns:p14="http://schemas.microsoft.com/office/powerpoint/2010/main" val="50206134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{0A27D7EA-5016-46CC-9EE4-35C9420E826C}tf33845126_win32</Template>
  <TotalTime>107</TotalTime>
  <Words>603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Unicode MS</vt:lpstr>
      <vt:lpstr>Bookman Old Style</vt:lpstr>
      <vt:lpstr>Calibri</vt:lpstr>
      <vt:lpstr>Franklin Gothic Book</vt:lpstr>
      <vt:lpstr>1_RetrospectVTI</vt:lpstr>
      <vt:lpstr>Getfit Android Application</vt:lpstr>
      <vt:lpstr>INTRODUCTION</vt:lpstr>
      <vt:lpstr>PURPOSE</vt:lpstr>
      <vt:lpstr>TECH &amp; API</vt:lpstr>
      <vt:lpstr>DESIGNING COMPONENTS</vt:lpstr>
      <vt:lpstr>Body Mass Index</vt:lpstr>
      <vt:lpstr>DATABASE</vt:lpstr>
      <vt:lpstr>LAYOUTS</vt:lpstr>
      <vt:lpstr>PowerPoint Presentation</vt:lpstr>
      <vt:lpstr>ADD AND VIEW DATA</vt:lpstr>
      <vt:lpstr>FITNESS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SENTHIL KUMAR</dc:creator>
  <cp:lastModifiedBy>SENTHIL KUMAR</cp:lastModifiedBy>
  <cp:revision>1</cp:revision>
  <dcterms:created xsi:type="dcterms:W3CDTF">2022-12-21T17:12:36Z</dcterms:created>
  <dcterms:modified xsi:type="dcterms:W3CDTF">2022-12-21T19:00:02Z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