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D45B-4CF5-4D57-9756-8D6D972F0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9A15C-0387-4AEB-9CF8-A0B18053D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E8AF1-F920-4FBC-8DB0-98A42C12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3E4E-DB4C-41CE-AE73-D1ECC00CF40A}" type="datetimeFigureOut">
              <a:rPr lang="en-SG" smtClean="0"/>
              <a:t>23/3/2020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BC195-F4E6-41C5-A07D-F7DCFF74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DB777-C5B4-4913-B286-4C11A657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1B28-743D-4467-9F49-C1D99B2CB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144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C6D7-47E7-4586-8D03-3B5F41D6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FAC25-D63D-46A3-8C7D-F4E01D894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A7C22-579A-43F7-BBE5-CBB52879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3E4E-DB4C-41CE-AE73-D1ECC00CF40A}" type="datetimeFigureOut">
              <a:rPr lang="en-SG" smtClean="0"/>
              <a:t>23/3/2020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5DCAA-BB0C-4777-B05B-951C9469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99D38-CAF3-402B-A661-A74453DD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1B28-743D-4467-9F49-C1D99B2CB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553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4A7050-555C-4763-86D0-FEEAAB5BF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BC88A-F2FA-4972-9D7F-C9A6974E9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B4CE7-9390-48D5-9B4A-B9B5411F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3E4E-DB4C-41CE-AE73-D1ECC00CF40A}" type="datetimeFigureOut">
              <a:rPr lang="en-SG" smtClean="0"/>
              <a:t>23/3/2020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CD0F-5085-4797-8D66-259D9FB2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D1027-5D78-4067-8600-65F1C653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1B28-743D-4467-9F49-C1D99B2CB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617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82B8-53BF-4040-BFB1-B464663F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C17C2-9EC3-4A62-8D61-36A3BD9BD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04695-98F5-40E3-85A0-3E949AE4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3E4E-DB4C-41CE-AE73-D1ECC00CF40A}" type="datetimeFigureOut">
              <a:rPr lang="en-SG" smtClean="0"/>
              <a:t>23/3/2020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66E3D-F82C-4EF1-9E7A-DB7AC6641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AEB4D-3A09-4212-B160-FC571454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1B28-743D-4467-9F49-C1D99B2CB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637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DEF1-EC08-48C6-B834-6C7AA1FF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CD1A2-7217-425F-BCD8-A2A67F72F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FDFCE-ECE0-43B6-A3AD-B7A8FA29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3E4E-DB4C-41CE-AE73-D1ECC00CF40A}" type="datetimeFigureOut">
              <a:rPr lang="en-SG" smtClean="0"/>
              <a:t>23/3/2020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A4E9A-1040-49C5-8EF9-94120EF5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E7C86-09BA-4D9B-8859-01E6EACA8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1B28-743D-4467-9F49-C1D99B2CB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496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F6FC-F659-4892-923B-5DAB2C52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45FB1-1DA5-45CA-A621-86F742628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BA65D-50AA-4169-A6A6-45A029C4F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1C11C-11E1-4D15-B4E4-79803F6A9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3E4E-DB4C-41CE-AE73-D1ECC00CF40A}" type="datetimeFigureOut">
              <a:rPr lang="en-SG" smtClean="0"/>
              <a:t>23/3/2020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69433-5475-4154-836F-27EBA607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34B2C-A946-481E-99D0-831B9D82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1B28-743D-4467-9F49-C1D99B2CB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394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E54C-6DE4-49B6-B7E4-6EA7EFAD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96C88-9E64-42F2-B8D4-46330B476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954F7-BF6D-4FEA-9FB2-F78ED84A4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2561E0-7AFB-4778-A350-98D1A169E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5EC0E-46A7-46C0-853D-467EC28F1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9A57C7-F6CB-45AF-91F4-93506E50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3E4E-DB4C-41CE-AE73-D1ECC00CF40A}" type="datetimeFigureOut">
              <a:rPr lang="en-SG" smtClean="0"/>
              <a:t>23/3/2020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1060DE-6A60-4B04-8413-EDA58D29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EE2E1-7057-4D5D-9453-DC085CC44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1B28-743D-4467-9F49-C1D99B2CB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16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D9EB-2EC6-4C6A-AFB2-EA9092F1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0F4DC-5FE8-4409-8C6B-9FEC3B62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3E4E-DB4C-41CE-AE73-D1ECC00CF40A}" type="datetimeFigureOut">
              <a:rPr lang="en-SG" smtClean="0"/>
              <a:t>23/3/2020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B17CB-ADE1-43E7-82CF-D9B7F730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96BD0-9408-4D2A-9C00-42312250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1B28-743D-4467-9F49-C1D99B2CB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240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B86793-1320-49E3-AEB1-B4293469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3E4E-DB4C-41CE-AE73-D1ECC00CF40A}" type="datetimeFigureOut">
              <a:rPr lang="en-SG" smtClean="0"/>
              <a:t>23/3/2020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1133C-AFA9-4279-A0C3-33A05EE8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8A67F-F689-4A33-9B40-AF00A4B4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1B28-743D-4467-9F49-C1D99B2CB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472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D81FD-CB32-494B-BD9D-E3A71755D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7A3EB-5545-42E2-AE6A-114584139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3557-A168-4656-B069-0FA96D384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C3DB5-4459-4022-8C5B-C90389F3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3E4E-DB4C-41CE-AE73-D1ECC00CF40A}" type="datetimeFigureOut">
              <a:rPr lang="en-SG" smtClean="0"/>
              <a:t>23/3/2020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5DB3C-56AF-41B7-BF8A-00D02D8A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BEFB0-EEA3-46B1-B73E-F75F94C8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1B28-743D-4467-9F49-C1D99B2CB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813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B776-6FE5-463D-A5DC-BB350E6B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577042-396C-4B7B-BED4-3FCA13AB3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98309-6F16-4AA9-899E-233E1481D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6716C-DFA8-43B5-821C-730A701A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3E4E-DB4C-41CE-AE73-D1ECC00CF40A}" type="datetimeFigureOut">
              <a:rPr lang="en-SG" smtClean="0"/>
              <a:t>23/3/2020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B37F5-CEFC-4F96-B93B-2D3A5115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9DBEA-68F2-4675-A33F-68683CC0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1B28-743D-4467-9F49-C1D99B2CB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783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29AD8D-F687-4A5E-A001-45BB9F3CD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DA4F3-9AE6-408B-B625-06F18BD9D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7A158-AD98-4B0C-84B3-B65ED969C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93E4E-DB4C-41CE-AE73-D1ECC00CF40A}" type="datetimeFigureOut">
              <a:rPr lang="en-SG" smtClean="0"/>
              <a:t>23/3/2020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D47EF-BE64-4FD6-A346-BD68E2CFC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8619A-D6BA-443A-A811-FC02C8504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01B28-743D-4467-9F49-C1D99B2CB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861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9082-B4A2-476B-9116-85CD14D33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Update as of 23 Mar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C1F80-D72E-4F98-8F55-2C6456876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331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FB78-69F8-41A4-A53A-049DD39E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Indeed Jobs Updates Regularity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F1DEC-311E-4E78-9372-D8B82CD40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17 march baseline</a:t>
            </a:r>
          </a:p>
          <a:p>
            <a:r>
              <a:rPr lang="en-SG" dirty="0"/>
              <a:t>18 </a:t>
            </a:r>
            <a:r>
              <a:rPr lang="en-US" altLang="zh-CN" dirty="0"/>
              <a:t>march about 5952 new updates</a:t>
            </a:r>
          </a:p>
          <a:p>
            <a:r>
              <a:rPr lang="en-US" dirty="0"/>
              <a:t>20 march </a:t>
            </a:r>
            <a:r>
              <a:rPr lang="en-US" altLang="zh-CN" dirty="0"/>
              <a:t>about </a:t>
            </a:r>
            <a:r>
              <a:rPr lang="en-US" dirty="0"/>
              <a:t>4644 new updates </a:t>
            </a:r>
          </a:p>
          <a:p>
            <a:r>
              <a:rPr lang="en-US" dirty="0"/>
              <a:t>21 march </a:t>
            </a:r>
            <a:r>
              <a:rPr lang="en-US" altLang="zh-CN" dirty="0"/>
              <a:t>about </a:t>
            </a:r>
            <a:r>
              <a:rPr lang="en-US" dirty="0"/>
              <a:t>3938 new updates</a:t>
            </a:r>
          </a:p>
          <a:p>
            <a:r>
              <a:rPr lang="en-US" dirty="0"/>
              <a:t>22 march </a:t>
            </a:r>
            <a:r>
              <a:rPr lang="en-US" altLang="zh-CN" dirty="0"/>
              <a:t>about </a:t>
            </a:r>
            <a:r>
              <a:rPr lang="en-US" dirty="0"/>
              <a:t>4206 new updates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0549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8F8F-1943-45B4-925E-D96AB68C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Indeed versus Glassdoor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1A471-B885-4D31-BEB8-7157CD2A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4CCD2-18B3-4020-BD99-DC20785C9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364767" cy="923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BEE3F5-123D-4A53-AB0E-7A81BDA3AF68}"/>
              </a:ext>
            </a:extLst>
          </p:cNvPr>
          <p:cNvSpPr txBox="1"/>
          <p:nvPr/>
        </p:nvSpPr>
        <p:spPr>
          <a:xfrm>
            <a:off x="838200" y="2749550"/>
            <a:ext cx="6142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19 portfolio companies found in Glassdoor not found in Indeed </a:t>
            </a:r>
          </a:p>
          <a:p>
            <a:r>
              <a:rPr lang="en-SG" dirty="0"/>
              <a:t>3 portfolio companies found in Indeed not found in Glassdoor</a:t>
            </a:r>
          </a:p>
          <a:p>
            <a:r>
              <a:rPr lang="en-SG" b="1" dirty="0"/>
              <a:t>16 common portfolio companies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60BEC2-6200-4819-8DAE-DF012E19F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416" y="4800810"/>
            <a:ext cx="61722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C83AE8-9B8A-4802-A4E8-538CEE0D2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3668452"/>
            <a:ext cx="2472470" cy="25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2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B08C-EBF3-496E-8D73-D61AC4EE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Indeed versus Glassdoor (Deeper Analysis</a:t>
            </a:r>
            <a:r>
              <a:rPr lang="en-SG" altLang="zh-CN" dirty="0"/>
              <a:t>)	</a:t>
            </a:r>
            <a:endParaRPr lang="en-SG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F39344-97F7-467A-B749-72D509357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66395"/>
            <a:ext cx="4479524" cy="399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03A48D2-67B0-4C16-B959-A018639F4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2266395"/>
            <a:ext cx="4479524" cy="411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1B98F3-A521-4834-922E-43B5A969F37A}"/>
              </a:ext>
            </a:extLst>
          </p:cNvPr>
          <p:cNvSpPr txBox="1">
            <a:spLocks/>
          </p:cNvSpPr>
          <p:nvPr/>
        </p:nvSpPr>
        <p:spPr>
          <a:xfrm>
            <a:off x="2129072" y="718400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Glassdoor Text is always English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293A3F-D579-4B2D-A37D-548C9E1F652C}"/>
              </a:ext>
            </a:extLst>
          </p:cNvPr>
          <p:cNvSpPr/>
          <p:nvPr/>
        </p:nvSpPr>
        <p:spPr>
          <a:xfrm>
            <a:off x="1145219" y="1660124"/>
            <a:ext cx="4021585" cy="523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Job Location with high similarity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AE78CD3-E4E1-4CDD-9730-C0831B0C6A94}"/>
              </a:ext>
            </a:extLst>
          </p:cNvPr>
          <p:cNvSpPr/>
          <p:nvPr/>
        </p:nvSpPr>
        <p:spPr>
          <a:xfrm>
            <a:off x="6019060" y="1660124"/>
            <a:ext cx="4021585" cy="523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Company Headquarter </a:t>
            </a:r>
            <a:br>
              <a:rPr lang="en-SG" dirty="0"/>
            </a:br>
            <a:r>
              <a:rPr lang="en-SG" dirty="0"/>
              <a:t>with high similarity</a:t>
            </a:r>
          </a:p>
        </p:txBody>
      </p:sp>
    </p:spTree>
    <p:extLst>
      <p:ext uri="{BB962C8B-B14F-4D97-AF65-F5344CB8AC3E}">
        <p14:creationId xmlns:p14="http://schemas.microsoft.com/office/powerpoint/2010/main" val="333127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B08C-EBF3-496E-8D73-D61AC4EE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Indeed versus Glassdoor (Deeper Analysis</a:t>
            </a:r>
            <a:r>
              <a:rPr lang="en-SG" altLang="zh-CN" dirty="0"/>
              <a:t>)	</a:t>
            </a:r>
            <a:endParaRPr lang="en-SG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293A3F-D579-4B2D-A37D-548C9E1F652C}"/>
              </a:ext>
            </a:extLst>
          </p:cNvPr>
          <p:cNvSpPr/>
          <p:nvPr/>
        </p:nvSpPr>
        <p:spPr>
          <a:xfrm>
            <a:off x="1145219" y="1660124"/>
            <a:ext cx="4021585" cy="523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Company Size with high similarity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AE78CD3-E4E1-4CDD-9730-C0831B0C6A94}"/>
              </a:ext>
            </a:extLst>
          </p:cNvPr>
          <p:cNvSpPr/>
          <p:nvPr/>
        </p:nvSpPr>
        <p:spPr>
          <a:xfrm>
            <a:off x="6614095" y="1660124"/>
            <a:ext cx="4021585" cy="523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Company Industry with high similarity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070F62F-0210-4DD5-8AD0-CA7CFF3E3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335289"/>
            <a:ext cx="4479523" cy="440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C9D08DB-7420-4504-8A02-2CB2FB410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5" y="2552346"/>
            <a:ext cx="54578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860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8F8F-1943-45B4-925E-D96AB68C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Indeed versus Glassdoor </a:t>
            </a:r>
            <a:r>
              <a:rPr lang="en-SG" sz="3800" dirty="0"/>
              <a:t>(2k+ random samples)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1A471-B885-4D31-BEB8-7157CD2A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EE3F5-123D-4A53-AB0E-7A81BDA3AF68}"/>
              </a:ext>
            </a:extLst>
          </p:cNvPr>
          <p:cNvSpPr txBox="1"/>
          <p:nvPr/>
        </p:nvSpPr>
        <p:spPr>
          <a:xfrm>
            <a:off x="838200" y="2749550"/>
            <a:ext cx="5273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73 companies found in Glassdoor not found in Indeed </a:t>
            </a:r>
          </a:p>
          <a:p>
            <a:r>
              <a:rPr lang="en-SG" dirty="0"/>
              <a:t>67 companies found in Indeed not found in Glassdoor</a:t>
            </a:r>
          </a:p>
          <a:p>
            <a:r>
              <a:rPr lang="en-SG" b="1" dirty="0"/>
              <a:t>38 common companies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E35D9-AC6E-40F1-9C3D-D924B0D1037B}"/>
              </a:ext>
            </a:extLst>
          </p:cNvPr>
          <p:cNvSpPr/>
          <p:nvPr/>
        </p:nvSpPr>
        <p:spPr>
          <a:xfrm>
            <a:off x="838200" y="1204159"/>
            <a:ext cx="3730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i="1" dirty="0"/>
              <a:t>(Larger Universe, Additional Request)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FF8317-15D8-40F3-AD5B-E089A5370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64" y="1825624"/>
            <a:ext cx="7419975" cy="942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238B60-D270-46A3-BD78-7F7F9FE14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845" y="1844328"/>
            <a:ext cx="3121691" cy="42800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D03BCD-2CE6-4BAA-96EF-282963E9A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550" y="4599024"/>
            <a:ext cx="54197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2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8844-609D-4532-80A9-91A0A383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Companies – Indeed versus Glassdoor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13556-53CB-47AD-BC22-CCA801773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</a:rPr>
              <a:t>Common Fields: </a:t>
            </a:r>
            <a:r>
              <a:rPr lang="en-US" dirty="0">
                <a:latin typeface="Calibri" panose="020F0502020204030204" pitchFamily="34" charset="0"/>
              </a:rPr>
              <a:t>Company Name, Headquarters</a:t>
            </a:r>
            <a:r>
              <a:rPr lang="en-US" dirty="0"/>
              <a:t>, </a:t>
            </a:r>
            <a:r>
              <a:rPr lang="en-US" dirty="0">
                <a:latin typeface="Calibri" panose="020F0502020204030204" pitchFamily="34" charset="0"/>
              </a:rPr>
              <a:t>Size, Industry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</a:rPr>
              <a:t>Sector, Revenue, URL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Missing Fields (In Glassdoor not in Indeed): </a:t>
            </a:r>
            <a:r>
              <a:rPr lang="en-US" b="1" dirty="0"/>
              <a:t>Type of ownership, Year Founded, Competitors</a:t>
            </a:r>
            <a:endParaRPr lang="en-SG" b="1" dirty="0">
              <a:solidFill>
                <a:srgbClr val="7030A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16865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FA0F4-3CC1-4688-8B82-5CB8274E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Reviews – Indeed versus Glassdoor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871E7-9985-4ECC-85F0-8F466488A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</a:rPr>
              <a:t>Common Fields: </a:t>
            </a:r>
            <a:r>
              <a:rPr lang="en-US" dirty="0"/>
              <a:t>Overall Rating, Recommend CEO Approval Rating, Company Benefits Rating, Culture Values Rating, Career Opportunities Rating, Work Life Balance Ratings, Senior Management Approval Rating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3105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C2D3-72FD-4588-AE6B-95E5F3AC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</a:t>
            </a:r>
            <a:r>
              <a:rPr lang="en-US" altLang="zh-CN" dirty="0" err="1"/>
              <a:t>rogress</a:t>
            </a:r>
            <a:r>
              <a:rPr lang="en-US" altLang="zh-CN" dirty="0"/>
              <a:t> Update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7A153-7D01-4BDC-AA08-FFE042D3D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Wave 1 in progress</a:t>
            </a:r>
          </a:p>
          <a:p>
            <a:r>
              <a:rPr lang="en-SG" dirty="0"/>
              <a:t>Wave 2 slower than expected </a:t>
            </a:r>
          </a:p>
          <a:p>
            <a:pPr lvl="1"/>
            <a:r>
              <a:rPr lang="en-SG" dirty="0"/>
              <a:t>(1 free instance can scrape about 1000 companies a day only)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DD976-3F2C-4C39-9905-D1918DA46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239" y="3457729"/>
            <a:ext cx="3805561" cy="285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3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244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Update as of 23 Mar</vt:lpstr>
      <vt:lpstr>Indeed Jobs Updates Regularity</vt:lpstr>
      <vt:lpstr>Indeed versus Glassdoor</vt:lpstr>
      <vt:lpstr>Indeed versus Glassdoor (Deeper Analysis) </vt:lpstr>
      <vt:lpstr>Indeed versus Glassdoor (Deeper Analysis) </vt:lpstr>
      <vt:lpstr>Indeed versus Glassdoor (2k+ random samples)</vt:lpstr>
      <vt:lpstr>Companies – Indeed versus Glassdoor Fields</vt:lpstr>
      <vt:lpstr>Reviews – Indeed versus Glassdoor Fields</vt:lpstr>
      <vt:lpstr>Progress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 Hong Soh</dc:creator>
  <cp:lastModifiedBy>Zhe Hong Soh</cp:lastModifiedBy>
  <cp:revision>19</cp:revision>
  <dcterms:created xsi:type="dcterms:W3CDTF">2020-03-21T08:49:29Z</dcterms:created>
  <dcterms:modified xsi:type="dcterms:W3CDTF">2020-03-23T09:22:36Z</dcterms:modified>
</cp:coreProperties>
</file>