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1" r:id="rId6"/>
    <p:sldId id="263" r:id="rId7"/>
    <p:sldId id="265" r:id="rId8"/>
    <p:sldId id="260" r:id="rId9"/>
    <p:sldId id="262" r:id="rId10"/>
    <p:sldId id="264" r:id="rId11"/>
  </p:sldIdLst>
  <p:sldSz cx="12192000" cy="6858000"/>
  <p:notesSz cx="6858000" cy="9144000"/>
  <p:defaultTextStyle>
    <a:defPPr>
      <a:defRPr lang="ml-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8" autoAdjust="0"/>
    <p:restoredTop sz="86453" autoAdjust="0"/>
  </p:normalViewPr>
  <p:slideViewPr>
    <p:cSldViewPr snapToGrid="0">
      <p:cViewPr varScale="1">
        <p:scale>
          <a:sx n="50" d="100"/>
          <a:sy n="50" d="100"/>
        </p:scale>
        <p:origin x="5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2" Type="http://schemas.openxmlformats.org/officeDocument/2006/relationships/hyperlink" Target="mailto:solomontmathew@gmail.com" TargetMode="External"/><Relationship Id="rId1" Type="http://schemas.openxmlformats.org/officeDocument/2006/relationships/hyperlink" Target="mailto:stmathew@mail.smu.edu"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2" Type="http://schemas.openxmlformats.org/officeDocument/2006/relationships/hyperlink" Target="mailto:solomontmathew@gmail.com" TargetMode="External"/><Relationship Id="rId1" Type="http://schemas.openxmlformats.org/officeDocument/2006/relationships/hyperlink" Target="mailto:stmathew@mail.smu.edu"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E9FD77-0E28-4929-8C7B-376B83E66678}"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3D7CAC-CE14-4AF9-B2E2-64F2AC075EAE}">
      <dgm:prSet/>
      <dgm:spPr/>
      <dgm:t>
        <a:bodyPr/>
        <a:lstStyle/>
        <a:p>
          <a:pPr>
            <a:defRPr b="1"/>
          </a:pPr>
          <a:r>
            <a:rPr lang="en-US" dirty="0"/>
            <a:t>Who am I?</a:t>
          </a:r>
        </a:p>
      </dgm:t>
    </dgm:pt>
    <dgm:pt modelId="{6E819FA9-59C2-46B1-9DE3-020D706D222B}" type="parTrans" cxnId="{1F59C16D-1BE4-43F9-8F1A-A34306B1E45D}">
      <dgm:prSet/>
      <dgm:spPr/>
      <dgm:t>
        <a:bodyPr/>
        <a:lstStyle/>
        <a:p>
          <a:endParaRPr lang="en-US"/>
        </a:p>
      </dgm:t>
    </dgm:pt>
    <dgm:pt modelId="{870B2D2E-6F4E-494C-B9D0-BE41BEA61132}" type="sibTrans" cxnId="{1F59C16D-1BE4-43F9-8F1A-A34306B1E45D}">
      <dgm:prSet/>
      <dgm:spPr/>
      <dgm:t>
        <a:bodyPr/>
        <a:lstStyle/>
        <a:p>
          <a:endParaRPr lang="en-US"/>
        </a:p>
      </dgm:t>
    </dgm:pt>
    <dgm:pt modelId="{FD652099-A05B-4AF5-B1DA-2859E83E72A2}">
      <dgm:prSet/>
      <dgm:spPr/>
      <dgm:t>
        <a:bodyPr/>
        <a:lstStyle/>
        <a:p>
          <a:pPr>
            <a:defRPr b="1"/>
          </a:pPr>
          <a:r>
            <a:rPr lang="en-US" dirty="0"/>
            <a:t>Client?</a:t>
          </a:r>
        </a:p>
      </dgm:t>
    </dgm:pt>
    <dgm:pt modelId="{CF4B5F20-AB8F-4B68-A41C-E0350CC071B7}" type="parTrans" cxnId="{5A6BF61A-1553-4A08-871B-554D36BD37F7}">
      <dgm:prSet/>
      <dgm:spPr/>
      <dgm:t>
        <a:bodyPr/>
        <a:lstStyle/>
        <a:p>
          <a:endParaRPr lang="en-US"/>
        </a:p>
      </dgm:t>
    </dgm:pt>
    <dgm:pt modelId="{2546E3EE-0ACD-4437-82F3-D3F254B1DAD7}" type="sibTrans" cxnId="{5A6BF61A-1553-4A08-871B-554D36BD37F7}">
      <dgm:prSet/>
      <dgm:spPr/>
      <dgm:t>
        <a:bodyPr/>
        <a:lstStyle/>
        <a:p>
          <a:endParaRPr lang="en-US"/>
        </a:p>
      </dgm:t>
    </dgm:pt>
    <dgm:pt modelId="{B91CB5C0-1C65-4511-B41E-1A2CE52692DC}">
      <dgm:prSet/>
      <dgm:spPr/>
      <dgm:t>
        <a:bodyPr/>
        <a:lstStyle/>
        <a:p>
          <a:r>
            <a:rPr lang="en-US" dirty="0"/>
            <a:t>Frito Lay Executives</a:t>
          </a:r>
        </a:p>
      </dgm:t>
    </dgm:pt>
    <dgm:pt modelId="{0F4F452E-7A5D-4D06-A3B8-4E5C334FC954}" type="parTrans" cxnId="{366E5A47-ED66-4831-94CF-BEF76EE73494}">
      <dgm:prSet/>
      <dgm:spPr/>
      <dgm:t>
        <a:bodyPr/>
        <a:lstStyle/>
        <a:p>
          <a:endParaRPr lang="en-US"/>
        </a:p>
      </dgm:t>
    </dgm:pt>
    <dgm:pt modelId="{949A1281-5894-4CD7-94EA-7D83922AF54B}" type="sibTrans" cxnId="{366E5A47-ED66-4831-94CF-BEF76EE73494}">
      <dgm:prSet/>
      <dgm:spPr/>
      <dgm:t>
        <a:bodyPr/>
        <a:lstStyle/>
        <a:p>
          <a:endParaRPr lang="en-US"/>
        </a:p>
      </dgm:t>
    </dgm:pt>
    <dgm:pt modelId="{E35BCCB4-4FF1-4C24-830D-D65DC0A9A539}">
      <dgm:prSet/>
      <dgm:spPr/>
      <dgm:t>
        <a:bodyPr/>
        <a:lstStyle/>
        <a:p>
          <a:pPr>
            <a:defRPr b="1"/>
          </a:pPr>
          <a:r>
            <a:rPr lang="en-US"/>
            <a:t>Question of Interest?</a:t>
          </a:r>
        </a:p>
      </dgm:t>
    </dgm:pt>
    <dgm:pt modelId="{95C56068-B8A1-428F-B7D3-E992F5B0136D}" type="parTrans" cxnId="{76DE60AD-5DB0-41B9-97F7-D3FBC1F94821}">
      <dgm:prSet/>
      <dgm:spPr/>
      <dgm:t>
        <a:bodyPr/>
        <a:lstStyle/>
        <a:p>
          <a:endParaRPr lang="en-US"/>
        </a:p>
      </dgm:t>
    </dgm:pt>
    <dgm:pt modelId="{C6E25889-AA12-4C93-98B0-0306D3C13E3D}" type="sibTrans" cxnId="{76DE60AD-5DB0-41B9-97F7-D3FBC1F94821}">
      <dgm:prSet/>
      <dgm:spPr/>
      <dgm:t>
        <a:bodyPr/>
        <a:lstStyle/>
        <a:p>
          <a:endParaRPr lang="en-US"/>
        </a:p>
      </dgm:t>
    </dgm:pt>
    <dgm:pt modelId="{F5FF62F3-73D9-4275-A4DB-8E213AB45668}">
      <dgm:prSet/>
      <dgm:spPr/>
      <dgm:t>
        <a:bodyPr/>
        <a:lstStyle/>
        <a:p>
          <a:r>
            <a:rPr lang="en-US" dirty="0"/>
            <a:t>Predicting Attrition</a:t>
          </a:r>
        </a:p>
      </dgm:t>
    </dgm:pt>
    <dgm:pt modelId="{9DAC10D3-AD8D-400D-B4AC-B21B747AC7DE}" type="parTrans" cxnId="{ECF00275-55BE-4273-81EF-2ACE115499AF}">
      <dgm:prSet/>
      <dgm:spPr/>
      <dgm:t>
        <a:bodyPr/>
        <a:lstStyle/>
        <a:p>
          <a:endParaRPr lang="en-US"/>
        </a:p>
      </dgm:t>
    </dgm:pt>
    <dgm:pt modelId="{AA7A927A-3BE1-4D79-9DE4-76CF57184C8F}" type="sibTrans" cxnId="{ECF00275-55BE-4273-81EF-2ACE115499AF}">
      <dgm:prSet/>
      <dgm:spPr/>
      <dgm:t>
        <a:bodyPr/>
        <a:lstStyle/>
        <a:p>
          <a:endParaRPr lang="en-US"/>
        </a:p>
      </dgm:t>
    </dgm:pt>
    <dgm:pt modelId="{7745C3D8-922F-4A83-B438-2E8ED5E9B108}">
      <dgm:prSet/>
      <dgm:spPr/>
      <dgm:t>
        <a:bodyPr/>
        <a:lstStyle/>
        <a:p>
          <a:r>
            <a:rPr lang="en-US" dirty="0"/>
            <a:t>What are top three attributes/features that lead to turnover?</a:t>
          </a:r>
        </a:p>
      </dgm:t>
    </dgm:pt>
    <dgm:pt modelId="{72B68A8F-84DA-4E9A-85F1-4EEFA1955E48}" type="parTrans" cxnId="{B9D304B5-CCA6-42C6-8974-B93C437EE598}">
      <dgm:prSet/>
      <dgm:spPr/>
      <dgm:t>
        <a:bodyPr/>
        <a:lstStyle/>
        <a:p>
          <a:endParaRPr lang="en-US"/>
        </a:p>
      </dgm:t>
    </dgm:pt>
    <dgm:pt modelId="{C7500C12-E30E-4575-BAA1-F83F49C66A55}" type="sibTrans" cxnId="{B9D304B5-CCA6-42C6-8974-B93C437EE598}">
      <dgm:prSet/>
      <dgm:spPr/>
      <dgm:t>
        <a:bodyPr/>
        <a:lstStyle/>
        <a:p>
          <a:endParaRPr lang="en-US"/>
        </a:p>
      </dgm:t>
    </dgm:pt>
    <dgm:pt modelId="{0BDFDC48-FDA7-431B-85E6-6E6E6F3D8324}" type="pres">
      <dgm:prSet presAssocID="{CDE9FD77-0E28-4929-8C7B-376B83E66678}" presName="root" presStyleCnt="0">
        <dgm:presLayoutVars>
          <dgm:dir/>
          <dgm:resizeHandles val="exact"/>
        </dgm:presLayoutVars>
      </dgm:prSet>
      <dgm:spPr/>
    </dgm:pt>
    <dgm:pt modelId="{2C90D423-7CD8-42ED-A37B-FC5207096EFF}" type="pres">
      <dgm:prSet presAssocID="{163D7CAC-CE14-4AF9-B2E2-64F2AC075EAE}" presName="compNode" presStyleCnt="0"/>
      <dgm:spPr/>
    </dgm:pt>
    <dgm:pt modelId="{6F831AC6-7E6A-449F-87E8-B89F686AE295}" type="pres">
      <dgm:prSet presAssocID="{163D7CAC-CE14-4AF9-B2E2-64F2AC075E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A1C4F28E-EA38-4D36-985E-492BE5187C38}" type="pres">
      <dgm:prSet presAssocID="{163D7CAC-CE14-4AF9-B2E2-64F2AC075EAE}" presName="iconSpace" presStyleCnt="0"/>
      <dgm:spPr/>
    </dgm:pt>
    <dgm:pt modelId="{2DF1F21F-C1CC-47D9-A0AC-24110B4DEC5F}" type="pres">
      <dgm:prSet presAssocID="{163D7CAC-CE14-4AF9-B2E2-64F2AC075EAE}" presName="parTx" presStyleLbl="revTx" presStyleIdx="0" presStyleCnt="6">
        <dgm:presLayoutVars>
          <dgm:chMax val="0"/>
          <dgm:chPref val="0"/>
        </dgm:presLayoutVars>
      </dgm:prSet>
      <dgm:spPr/>
    </dgm:pt>
    <dgm:pt modelId="{28C71E5B-6ADF-4E3C-BB84-E40A79B65512}" type="pres">
      <dgm:prSet presAssocID="{163D7CAC-CE14-4AF9-B2E2-64F2AC075EAE}" presName="txSpace" presStyleCnt="0"/>
      <dgm:spPr/>
    </dgm:pt>
    <dgm:pt modelId="{C794CE90-656C-4416-A921-350B58068331}" type="pres">
      <dgm:prSet presAssocID="{163D7CAC-CE14-4AF9-B2E2-64F2AC075EAE}" presName="desTx" presStyleLbl="revTx" presStyleIdx="1" presStyleCnt="6">
        <dgm:presLayoutVars/>
      </dgm:prSet>
      <dgm:spPr/>
    </dgm:pt>
    <dgm:pt modelId="{62A79C95-ADE4-4FBC-90E5-0D658DE967E9}" type="pres">
      <dgm:prSet presAssocID="{870B2D2E-6F4E-494C-B9D0-BE41BEA61132}" presName="sibTrans" presStyleCnt="0"/>
      <dgm:spPr/>
    </dgm:pt>
    <dgm:pt modelId="{66AAEB88-A170-4893-83B3-BF41F8AF2EA3}" type="pres">
      <dgm:prSet presAssocID="{FD652099-A05B-4AF5-B1DA-2859E83E72A2}" presName="compNode" presStyleCnt="0"/>
      <dgm:spPr/>
    </dgm:pt>
    <dgm:pt modelId="{D310A40B-3375-40D9-879F-E1E5C973427E}" type="pres">
      <dgm:prSet presAssocID="{FD652099-A05B-4AF5-B1DA-2859E83E72A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7298AD24-0972-418B-A5B0-5767579D10C8}" type="pres">
      <dgm:prSet presAssocID="{FD652099-A05B-4AF5-B1DA-2859E83E72A2}" presName="iconSpace" presStyleCnt="0"/>
      <dgm:spPr/>
    </dgm:pt>
    <dgm:pt modelId="{F3E3A8E0-DE44-4BDB-BEF6-C48D83FE983E}" type="pres">
      <dgm:prSet presAssocID="{FD652099-A05B-4AF5-B1DA-2859E83E72A2}" presName="parTx" presStyleLbl="revTx" presStyleIdx="2" presStyleCnt="6">
        <dgm:presLayoutVars>
          <dgm:chMax val="0"/>
          <dgm:chPref val="0"/>
        </dgm:presLayoutVars>
      </dgm:prSet>
      <dgm:spPr/>
    </dgm:pt>
    <dgm:pt modelId="{E1BD0555-E591-4898-8AE8-EF100B9CB807}" type="pres">
      <dgm:prSet presAssocID="{FD652099-A05B-4AF5-B1DA-2859E83E72A2}" presName="txSpace" presStyleCnt="0"/>
      <dgm:spPr/>
    </dgm:pt>
    <dgm:pt modelId="{7EE08F9D-41C9-4D16-8555-FAD9550B0901}" type="pres">
      <dgm:prSet presAssocID="{FD652099-A05B-4AF5-B1DA-2859E83E72A2}" presName="desTx" presStyleLbl="revTx" presStyleIdx="3" presStyleCnt="6">
        <dgm:presLayoutVars/>
      </dgm:prSet>
      <dgm:spPr/>
    </dgm:pt>
    <dgm:pt modelId="{7A50EF3C-A21C-4F09-8CD8-7C487BBB492C}" type="pres">
      <dgm:prSet presAssocID="{2546E3EE-0ACD-4437-82F3-D3F254B1DAD7}" presName="sibTrans" presStyleCnt="0"/>
      <dgm:spPr/>
    </dgm:pt>
    <dgm:pt modelId="{09EE1C53-FF7E-4B38-B92E-37C1C866BB51}" type="pres">
      <dgm:prSet presAssocID="{E35BCCB4-4FF1-4C24-830D-D65DC0A9A539}" presName="compNode" presStyleCnt="0"/>
      <dgm:spPr/>
    </dgm:pt>
    <dgm:pt modelId="{09251CD2-68D7-40A0-8053-3F8501DED8D4}" type="pres">
      <dgm:prSet presAssocID="{E35BCCB4-4FF1-4C24-830D-D65DC0A9A53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2A94827A-D64A-4159-B404-F35233806376}" type="pres">
      <dgm:prSet presAssocID="{E35BCCB4-4FF1-4C24-830D-D65DC0A9A539}" presName="iconSpace" presStyleCnt="0"/>
      <dgm:spPr/>
    </dgm:pt>
    <dgm:pt modelId="{F2938DAB-5F17-406A-A860-35AB0403C97F}" type="pres">
      <dgm:prSet presAssocID="{E35BCCB4-4FF1-4C24-830D-D65DC0A9A539}" presName="parTx" presStyleLbl="revTx" presStyleIdx="4" presStyleCnt="6">
        <dgm:presLayoutVars>
          <dgm:chMax val="0"/>
          <dgm:chPref val="0"/>
        </dgm:presLayoutVars>
      </dgm:prSet>
      <dgm:spPr/>
    </dgm:pt>
    <dgm:pt modelId="{ED7B348C-BD92-4872-BA1A-8034D1F27464}" type="pres">
      <dgm:prSet presAssocID="{E35BCCB4-4FF1-4C24-830D-D65DC0A9A539}" presName="txSpace" presStyleCnt="0"/>
      <dgm:spPr/>
    </dgm:pt>
    <dgm:pt modelId="{59DDFC20-E255-4638-BB7D-89819334C5BE}" type="pres">
      <dgm:prSet presAssocID="{E35BCCB4-4FF1-4C24-830D-D65DC0A9A539}" presName="desTx" presStyleLbl="revTx" presStyleIdx="5" presStyleCnt="6">
        <dgm:presLayoutVars/>
      </dgm:prSet>
      <dgm:spPr/>
    </dgm:pt>
  </dgm:ptLst>
  <dgm:cxnLst>
    <dgm:cxn modelId="{5A6BF61A-1553-4A08-871B-554D36BD37F7}" srcId="{CDE9FD77-0E28-4929-8C7B-376B83E66678}" destId="{FD652099-A05B-4AF5-B1DA-2859E83E72A2}" srcOrd="1" destOrd="0" parTransId="{CF4B5F20-AB8F-4B68-A41C-E0350CC071B7}" sibTransId="{2546E3EE-0ACD-4437-82F3-D3F254B1DAD7}"/>
    <dgm:cxn modelId="{366E5A47-ED66-4831-94CF-BEF76EE73494}" srcId="{FD652099-A05B-4AF5-B1DA-2859E83E72A2}" destId="{B91CB5C0-1C65-4511-B41E-1A2CE52692DC}" srcOrd="0" destOrd="0" parTransId="{0F4F452E-7A5D-4D06-A3B8-4E5C334FC954}" sibTransId="{949A1281-5894-4CD7-94EA-7D83922AF54B}"/>
    <dgm:cxn modelId="{1F59C16D-1BE4-43F9-8F1A-A34306B1E45D}" srcId="{CDE9FD77-0E28-4929-8C7B-376B83E66678}" destId="{163D7CAC-CE14-4AF9-B2E2-64F2AC075EAE}" srcOrd="0" destOrd="0" parTransId="{6E819FA9-59C2-46B1-9DE3-020D706D222B}" sibTransId="{870B2D2E-6F4E-494C-B9D0-BE41BEA61132}"/>
    <dgm:cxn modelId="{5510B86E-D301-4AF7-99A6-E1C301009AF2}" type="presOf" srcId="{F5FF62F3-73D9-4275-A4DB-8E213AB45668}" destId="{59DDFC20-E255-4638-BB7D-89819334C5BE}" srcOrd="0" destOrd="0" presId="urn:microsoft.com/office/officeart/2018/5/layout/CenteredIconLabelDescriptionList"/>
    <dgm:cxn modelId="{ECF00275-55BE-4273-81EF-2ACE115499AF}" srcId="{E35BCCB4-4FF1-4C24-830D-D65DC0A9A539}" destId="{F5FF62F3-73D9-4275-A4DB-8E213AB45668}" srcOrd="0" destOrd="0" parTransId="{9DAC10D3-AD8D-400D-B4AC-B21B747AC7DE}" sibTransId="{AA7A927A-3BE1-4D79-9DE4-76CF57184C8F}"/>
    <dgm:cxn modelId="{5F618A7F-B708-4FE2-95DE-A3CBEE723A70}" type="presOf" srcId="{CDE9FD77-0E28-4929-8C7B-376B83E66678}" destId="{0BDFDC48-FDA7-431B-85E6-6E6E6F3D8324}" srcOrd="0" destOrd="0" presId="urn:microsoft.com/office/officeart/2018/5/layout/CenteredIconLabelDescriptionList"/>
    <dgm:cxn modelId="{363D7A98-0322-4505-8EF6-8701BC4C278F}" type="presOf" srcId="{7745C3D8-922F-4A83-B438-2E8ED5E9B108}" destId="{59DDFC20-E255-4638-BB7D-89819334C5BE}" srcOrd="0" destOrd="1" presId="urn:microsoft.com/office/officeart/2018/5/layout/CenteredIconLabelDescriptionList"/>
    <dgm:cxn modelId="{113AADA0-4EC5-45E1-81B8-64859447E937}" type="presOf" srcId="{FD652099-A05B-4AF5-B1DA-2859E83E72A2}" destId="{F3E3A8E0-DE44-4BDB-BEF6-C48D83FE983E}" srcOrd="0" destOrd="0" presId="urn:microsoft.com/office/officeart/2018/5/layout/CenteredIconLabelDescriptionList"/>
    <dgm:cxn modelId="{76DE60AD-5DB0-41B9-97F7-D3FBC1F94821}" srcId="{CDE9FD77-0E28-4929-8C7B-376B83E66678}" destId="{E35BCCB4-4FF1-4C24-830D-D65DC0A9A539}" srcOrd="2" destOrd="0" parTransId="{95C56068-B8A1-428F-B7D3-E992F5B0136D}" sibTransId="{C6E25889-AA12-4C93-98B0-0306D3C13E3D}"/>
    <dgm:cxn modelId="{6017BBAD-EB1F-49E8-96DE-5551D091B2E4}" type="presOf" srcId="{163D7CAC-CE14-4AF9-B2E2-64F2AC075EAE}" destId="{2DF1F21F-C1CC-47D9-A0AC-24110B4DEC5F}" srcOrd="0" destOrd="0" presId="urn:microsoft.com/office/officeart/2018/5/layout/CenteredIconLabelDescriptionList"/>
    <dgm:cxn modelId="{B9D304B5-CCA6-42C6-8974-B93C437EE598}" srcId="{F5FF62F3-73D9-4275-A4DB-8E213AB45668}" destId="{7745C3D8-922F-4A83-B438-2E8ED5E9B108}" srcOrd="0" destOrd="0" parTransId="{72B68A8F-84DA-4E9A-85F1-4EEFA1955E48}" sibTransId="{C7500C12-E30E-4575-BAA1-F83F49C66A55}"/>
    <dgm:cxn modelId="{C338FCB7-63D5-4EB8-889B-F327BA5F8567}" type="presOf" srcId="{E35BCCB4-4FF1-4C24-830D-D65DC0A9A539}" destId="{F2938DAB-5F17-406A-A860-35AB0403C97F}" srcOrd="0" destOrd="0" presId="urn:microsoft.com/office/officeart/2018/5/layout/CenteredIconLabelDescriptionList"/>
    <dgm:cxn modelId="{BEA5F9D0-1BF3-49F5-8425-2679DF021BD0}" type="presOf" srcId="{B91CB5C0-1C65-4511-B41E-1A2CE52692DC}" destId="{7EE08F9D-41C9-4D16-8555-FAD9550B0901}" srcOrd="0" destOrd="0" presId="urn:microsoft.com/office/officeart/2018/5/layout/CenteredIconLabelDescriptionList"/>
    <dgm:cxn modelId="{6231BD25-E7C3-4783-8B19-90D17228FD12}" type="presParOf" srcId="{0BDFDC48-FDA7-431B-85E6-6E6E6F3D8324}" destId="{2C90D423-7CD8-42ED-A37B-FC5207096EFF}" srcOrd="0" destOrd="0" presId="urn:microsoft.com/office/officeart/2018/5/layout/CenteredIconLabelDescriptionList"/>
    <dgm:cxn modelId="{259BB7E4-DE1C-4AC5-8D21-44BCA894F173}" type="presParOf" srcId="{2C90D423-7CD8-42ED-A37B-FC5207096EFF}" destId="{6F831AC6-7E6A-449F-87E8-B89F686AE295}" srcOrd="0" destOrd="0" presId="urn:microsoft.com/office/officeart/2018/5/layout/CenteredIconLabelDescriptionList"/>
    <dgm:cxn modelId="{67715A71-6E77-4320-B0A6-622130453E00}" type="presParOf" srcId="{2C90D423-7CD8-42ED-A37B-FC5207096EFF}" destId="{A1C4F28E-EA38-4D36-985E-492BE5187C38}" srcOrd="1" destOrd="0" presId="urn:microsoft.com/office/officeart/2018/5/layout/CenteredIconLabelDescriptionList"/>
    <dgm:cxn modelId="{B3A1EF02-46D7-4918-B7B4-09FFE495C29A}" type="presParOf" srcId="{2C90D423-7CD8-42ED-A37B-FC5207096EFF}" destId="{2DF1F21F-C1CC-47D9-A0AC-24110B4DEC5F}" srcOrd="2" destOrd="0" presId="urn:microsoft.com/office/officeart/2018/5/layout/CenteredIconLabelDescriptionList"/>
    <dgm:cxn modelId="{C9305551-B441-48D4-925A-11C29757A5AF}" type="presParOf" srcId="{2C90D423-7CD8-42ED-A37B-FC5207096EFF}" destId="{28C71E5B-6ADF-4E3C-BB84-E40A79B65512}" srcOrd="3" destOrd="0" presId="urn:microsoft.com/office/officeart/2018/5/layout/CenteredIconLabelDescriptionList"/>
    <dgm:cxn modelId="{5550F540-21C3-429B-8EEC-65B28B424EA5}" type="presParOf" srcId="{2C90D423-7CD8-42ED-A37B-FC5207096EFF}" destId="{C794CE90-656C-4416-A921-350B58068331}" srcOrd="4" destOrd="0" presId="urn:microsoft.com/office/officeart/2018/5/layout/CenteredIconLabelDescriptionList"/>
    <dgm:cxn modelId="{6F9C88BA-A857-43BC-825D-69C920CEB55E}" type="presParOf" srcId="{0BDFDC48-FDA7-431B-85E6-6E6E6F3D8324}" destId="{62A79C95-ADE4-4FBC-90E5-0D658DE967E9}" srcOrd="1" destOrd="0" presId="urn:microsoft.com/office/officeart/2018/5/layout/CenteredIconLabelDescriptionList"/>
    <dgm:cxn modelId="{C1A764CA-9A6C-41E6-B0C0-2EE55A3D3E2B}" type="presParOf" srcId="{0BDFDC48-FDA7-431B-85E6-6E6E6F3D8324}" destId="{66AAEB88-A170-4893-83B3-BF41F8AF2EA3}" srcOrd="2" destOrd="0" presId="urn:microsoft.com/office/officeart/2018/5/layout/CenteredIconLabelDescriptionList"/>
    <dgm:cxn modelId="{5544508F-CF50-4EFF-B03A-AF69EAA92304}" type="presParOf" srcId="{66AAEB88-A170-4893-83B3-BF41F8AF2EA3}" destId="{D310A40B-3375-40D9-879F-E1E5C973427E}" srcOrd="0" destOrd="0" presId="urn:microsoft.com/office/officeart/2018/5/layout/CenteredIconLabelDescriptionList"/>
    <dgm:cxn modelId="{CC7BC0E8-F8F3-45DD-BD0C-72C5DED844C0}" type="presParOf" srcId="{66AAEB88-A170-4893-83B3-BF41F8AF2EA3}" destId="{7298AD24-0972-418B-A5B0-5767579D10C8}" srcOrd="1" destOrd="0" presId="urn:microsoft.com/office/officeart/2018/5/layout/CenteredIconLabelDescriptionList"/>
    <dgm:cxn modelId="{419E5BD2-2E37-4AF7-A4CB-15CE456FF033}" type="presParOf" srcId="{66AAEB88-A170-4893-83B3-BF41F8AF2EA3}" destId="{F3E3A8E0-DE44-4BDB-BEF6-C48D83FE983E}" srcOrd="2" destOrd="0" presId="urn:microsoft.com/office/officeart/2018/5/layout/CenteredIconLabelDescriptionList"/>
    <dgm:cxn modelId="{0CE2442E-AD1D-4E9F-9B2A-B9823BF4178B}" type="presParOf" srcId="{66AAEB88-A170-4893-83B3-BF41F8AF2EA3}" destId="{E1BD0555-E591-4898-8AE8-EF100B9CB807}" srcOrd="3" destOrd="0" presId="urn:microsoft.com/office/officeart/2018/5/layout/CenteredIconLabelDescriptionList"/>
    <dgm:cxn modelId="{B2788EB7-8451-4705-9AF3-DA081D8EAE3C}" type="presParOf" srcId="{66AAEB88-A170-4893-83B3-BF41F8AF2EA3}" destId="{7EE08F9D-41C9-4D16-8555-FAD9550B0901}" srcOrd="4" destOrd="0" presId="urn:microsoft.com/office/officeart/2018/5/layout/CenteredIconLabelDescriptionList"/>
    <dgm:cxn modelId="{5A63809E-7ACC-4542-8AEE-3E4FCEAB80C7}" type="presParOf" srcId="{0BDFDC48-FDA7-431B-85E6-6E6E6F3D8324}" destId="{7A50EF3C-A21C-4F09-8CD8-7C487BBB492C}" srcOrd="3" destOrd="0" presId="urn:microsoft.com/office/officeart/2018/5/layout/CenteredIconLabelDescriptionList"/>
    <dgm:cxn modelId="{74BAD3EF-1929-4800-993E-E35702E4FF02}" type="presParOf" srcId="{0BDFDC48-FDA7-431B-85E6-6E6E6F3D8324}" destId="{09EE1C53-FF7E-4B38-B92E-37C1C866BB51}" srcOrd="4" destOrd="0" presId="urn:microsoft.com/office/officeart/2018/5/layout/CenteredIconLabelDescriptionList"/>
    <dgm:cxn modelId="{F2D619FC-7758-4366-8D21-934E54A04118}" type="presParOf" srcId="{09EE1C53-FF7E-4B38-B92E-37C1C866BB51}" destId="{09251CD2-68D7-40A0-8053-3F8501DED8D4}" srcOrd="0" destOrd="0" presId="urn:microsoft.com/office/officeart/2018/5/layout/CenteredIconLabelDescriptionList"/>
    <dgm:cxn modelId="{2F4110C9-6EF3-4AC7-B094-01B36544EE97}" type="presParOf" srcId="{09EE1C53-FF7E-4B38-B92E-37C1C866BB51}" destId="{2A94827A-D64A-4159-B404-F35233806376}" srcOrd="1" destOrd="0" presId="urn:microsoft.com/office/officeart/2018/5/layout/CenteredIconLabelDescriptionList"/>
    <dgm:cxn modelId="{163EC756-C93A-487B-B077-D973AC5731DA}" type="presParOf" srcId="{09EE1C53-FF7E-4B38-B92E-37C1C866BB51}" destId="{F2938DAB-5F17-406A-A860-35AB0403C97F}" srcOrd="2" destOrd="0" presId="urn:microsoft.com/office/officeart/2018/5/layout/CenteredIconLabelDescriptionList"/>
    <dgm:cxn modelId="{2B0D248A-7577-4733-9ACB-3E0F9FEEC38F}" type="presParOf" srcId="{09EE1C53-FF7E-4B38-B92E-37C1C866BB51}" destId="{ED7B348C-BD92-4872-BA1A-8034D1F27464}" srcOrd="3" destOrd="0" presId="urn:microsoft.com/office/officeart/2018/5/layout/CenteredIconLabelDescriptionList"/>
    <dgm:cxn modelId="{685AA7C1-EF9D-4FC2-B1E5-454F3CC39D81}" type="presParOf" srcId="{09EE1C53-FF7E-4B38-B92E-37C1C866BB51}" destId="{59DDFC20-E255-4638-BB7D-89819334C5BE}"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D46654-19DE-427C-A347-79B44687E6AB}"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65807A0-BC95-4833-9C30-69DCD4C91849}">
      <dgm:prSet/>
      <dgm:spPr/>
      <dgm:t>
        <a:bodyPr/>
        <a:lstStyle/>
        <a:p>
          <a:pPr>
            <a:lnSpc>
              <a:spcPct val="100000"/>
            </a:lnSpc>
            <a:defRPr b="1"/>
          </a:pPr>
          <a:r>
            <a:rPr lang="en-US" dirty="0"/>
            <a:t>Employees are vital organs</a:t>
          </a:r>
        </a:p>
      </dgm:t>
    </dgm:pt>
    <dgm:pt modelId="{5409A010-C8B0-46CE-B62B-0DB58DEECF18}" type="parTrans" cxnId="{9F884E37-B72B-4B25-922D-46B2D2BF0182}">
      <dgm:prSet/>
      <dgm:spPr/>
      <dgm:t>
        <a:bodyPr/>
        <a:lstStyle/>
        <a:p>
          <a:endParaRPr lang="en-US"/>
        </a:p>
      </dgm:t>
    </dgm:pt>
    <dgm:pt modelId="{CECA8D80-7EC9-4213-B775-CDF257F90BDF}" type="sibTrans" cxnId="{9F884E37-B72B-4B25-922D-46B2D2BF0182}">
      <dgm:prSet/>
      <dgm:spPr/>
      <dgm:t>
        <a:bodyPr/>
        <a:lstStyle/>
        <a:p>
          <a:endParaRPr lang="en-US"/>
        </a:p>
      </dgm:t>
    </dgm:pt>
    <dgm:pt modelId="{36DB1FD8-CAD5-42E7-9D9C-C5DB365F6B70}">
      <dgm:prSet/>
      <dgm:spPr/>
      <dgm:t>
        <a:bodyPr/>
        <a:lstStyle/>
        <a:p>
          <a:pPr>
            <a:lnSpc>
              <a:spcPct val="100000"/>
            </a:lnSpc>
            <a:buFont typeface="Arial" panose="020B0604020202020204" pitchFamily="34" charset="0"/>
            <a:buChar char="•"/>
          </a:pPr>
          <a:r>
            <a:rPr lang="en-US" dirty="0"/>
            <a:t>Employees are very important</a:t>
          </a:r>
        </a:p>
      </dgm:t>
    </dgm:pt>
    <dgm:pt modelId="{B5A6AD78-DC07-44EF-9DAB-765981395591}" type="parTrans" cxnId="{281CD84D-5BF1-4FFA-A574-D793023C6A6B}">
      <dgm:prSet/>
      <dgm:spPr/>
      <dgm:t>
        <a:bodyPr/>
        <a:lstStyle/>
        <a:p>
          <a:endParaRPr lang="en-US"/>
        </a:p>
      </dgm:t>
    </dgm:pt>
    <dgm:pt modelId="{39CAC763-B62A-47C8-A205-7A9ADB2008F8}" type="sibTrans" cxnId="{281CD84D-5BF1-4FFA-A574-D793023C6A6B}">
      <dgm:prSet/>
      <dgm:spPr/>
      <dgm:t>
        <a:bodyPr/>
        <a:lstStyle/>
        <a:p>
          <a:endParaRPr lang="en-US"/>
        </a:p>
      </dgm:t>
    </dgm:pt>
    <dgm:pt modelId="{48DB3873-7649-4E7C-9638-3AC96FC08810}">
      <dgm:prSet/>
      <dgm:spPr/>
      <dgm:t>
        <a:bodyPr/>
        <a:lstStyle/>
        <a:p>
          <a:pPr>
            <a:lnSpc>
              <a:spcPct val="100000"/>
            </a:lnSpc>
            <a:defRPr b="1"/>
          </a:pPr>
          <a:r>
            <a:rPr lang="en-US" dirty="0"/>
            <a:t>Resource Allocation</a:t>
          </a:r>
        </a:p>
      </dgm:t>
    </dgm:pt>
    <dgm:pt modelId="{56592721-75A8-4A84-8F22-6F330467C53A}" type="parTrans" cxnId="{CAE3C403-5470-40A8-BDDB-F3A2996197A1}">
      <dgm:prSet/>
      <dgm:spPr/>
      <dgm:t>
        <a:bodyPr/>
        <a:lstStyle/>
        <a:p>
          <a:endParaRPr lang="en-US"/>
        </a:p>
      </dgm:t>
    </dgm:pt>
    <dgm:pt modelId="{60A01814-9FE8-4377-9FE2-28D943E7C9EF}" type="sibTrans" cxnId="{CAE3C403-5470-40A8-BDDB-F3A2996197A1}">
      <dgm:prSet/>
      <dgm:spPr/>
      <dgm:t>
        <a:bodyPr/>
        <a:lstStyle/>
        <a:p>
          <a:endParaRPr lang="en-US"/>
        </a:p>
      </dgm:t>
    </dgm:pt>
    <dgm:pt modelId="{4988111A-DC47-4193-9C6A-9CB21860E23D}">
      <dgm:prSet/>
      <dgm:spPr/>
      <dgm:t>
        <a:bodyPr/>
        <a:lstStyle/>
        <a:p>
          <a:pPr>
            <a:lnSpc>
              <a:spcPct val="100000"/>
            </a:lnSpc>
          </a:pPr>
          <a:r>
            <a:rPr lang="en-US" dirty="0"/>
            <a:t>Opportunity Cost</a:t>
          </a:r>
        </a:p>
      </dgm:t>
    </dgm:pt>
    <dgm:pt modelId="{FCB0AA3E-58A1-4D00-86F3-B21F6A06FBA5}" type="parTrans" cxnId="{80EDDB21-EFAD-4845-B574-5A7784FF618D}">
      <dgm:prSet/>
      <dgm:spPr/>
      <dgm:t>
        <a:bodyPr/>
        <a:lstStyle/>
        <a:p>
          <a:endParaRPr lang="en-US"/>
        </a:p>
      </dgm:t>
    </dgm:pt>
    <dgm:pt modelId="{EC5A9A74-0AC8-4BF3-932D-B6B7F1ABCEF5}" type="sibTrans" cxnId="{80EDDB21-EFAD-4845-B574-5A7784FF618D}">
      <dgm:prSet/>
      <dgm:spPr/>
      <dgm:t>
        <a:bodyPr/>
        <a:lstStyle/>
        <a:p>
          <a:endParaRPr lang="en-US"/>
        </a:p>
      </dgm:t>
    </dgm:pt>
    <dgm:pt modelId="{5B9F4538-D2E6-4950-B74E-493E3E1AB549}">
      <dgm:prSet/>
      <dgm:spPr/>
      <dgm:t>
        <a:bodyPr/>
        <a:lstStyle/>
        <a:p>
          <a:pPr>
            <a:lnSpc>
              <a:spcPct val="100000"/>
            </a:lnSpc>
            <a:defRPr b="1"/>
          </a:pPr>
          <a:r>
            <a:rPr lang="en-US" dirty="0"/>
            <a:t>How many left Frito Lay?</a:t>
          </a:r>
        </a:p>
      </dgm:t>
    </dgm:pt>
    <dgm:pt modelId="{424E462D-7183-4C00-B700-A1558C027EB4}" type="parTrans" cxnId="{CD71CFF1-9E8A-4869-AF5D-C5B31B3BC07D}">
      <dgm:prSet/>
      <dgm:spPr/>
      <dgm:t>
        <a:bodyPr/>
        <a:lstStyle/>
        <a:p>
          <a:endParaRPr lang="en-US"/>
        </a:p>
      </dgm:t>
    </dgm:pt>
    <dgm:pt modelId="{350EB1FD-8F4D-4831-A507-B45BB5818D11}" type="sibTrans" cxnId="{CD71CFF1-9E8A-4869-AF5D-C5B31B3BC07D}">
      <dgm:prSet/>
      <dgm:spPr/>
      <dgm:t>
        <a:bodyPr/>
        <a:lstStyle/>
        <a:p>
          <a:endParaRPr lang="en-US"/>
        </a:p>
      </dgm:t>
    </dgm:pt>
    <dgm:pt modelId="{237EF2DF-33A3-4A6A-BB71-CD8747A9CF69}">
      <dgm:prSet/>
      <dgm:spPr/>
      <dgm:t>
        <a:bodyPr/>
        <a:lstStyle/>
        <a:p>
          <a:pPr>
            <a:lnSpc>
              <a:spcPct val="100000"/>
            </a:lnSpc>
            <a:buFont typeface="Arial" panose="020B0604020202020204" pitchFamily="34" charset="0"/>
            <a:buChar char="•"/>
          </a:pPr>
          <a:r>
            <a:rPr lang="en-US" dirty="0"/>
            <a:t>So Frito Lay invests resources into studying attrition</a:t>
          </a:r>
        </a:p>
      </dgm:t>
    </dgm:pt>
    <dgm:pt modelId="{9DB650B0-3DD5-402B-B3D9-5C04212CB359}" type="parTrans" cxnId="{94151909-82ED-4423-9F93-08D8874B39A4}">
      <dgm:prSet/>
      <dgm:spPr/>
      <dgm:t>
        <a:bodyPr/>
        <a:lstStyle/>
        <a:p>
          <a:endParaRPr lang="ml-IN"/>
        </a:p>
      </dgm:t>
    </dgm:pt>
    <dgm:pt modelId="{33FB3766-88B7-4C27-9DC4-EC6E543036A5}" type="sibTrans" cxnId="{94151909-82ED-4423-9F93-08D8874B39A4}">
      <dgm:prSet/>
      <dgm:spPr/>
      <dgm:t>
        <a:bodyPr/>
        <a:lstStyle/>
        <a:p>
          <a:endParaRPr lang="ml-IN"/>
        </a:p>
      </dgm:t>
    </dgm:pt>
    <dgm:pt modelId="{BAFFA8BC-4B09-4C95-A202-EC86FD45BC85}" type="pres">
      <dgm:prSet presAssocID="{ACD46654-19DE-427C-A347-79B44687E6AB}" presName="root" presStyleCnt="0">
        <dgm:presLayoutVars>
          <dgm:dir/>
          <dgm:resizeHandles val="exact"/>
        </dgm:presLayoutVars>
      </dgm:prSet>
      <dgm:spPr/>
    </dgm:pt>
    <dgm:pt modelId="{3A6C82DC-5426-4D43-B8D5-7862038ABB97}" type="pres">
      <dgm:prSet presAssocID="{565807A0-BC95-4833-9C30-69DCD4C91849}" presName="compNode" presStyleCnt="0"/>
      <dgm:spPr/>
    </dgm:pt>
    <dgm:pt modelId="{0387678E-5515-4109-9FDB-379A7EEDBBA2}" type="pres">
      <dgm:prSet presAssocID="{565807A0-BC95-4833-9C30-69DCD4C918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dney"/>
        </a:ext>
      </dgm:extLst>
    </dgm:pt>
    <dgm:pt modelId="{B3602A7F-15D8-4FA4-93EB-86732C0E843D}" type="pres">
      <dgm:prSet presAssocID="{565807A0-BC95-4833-9C30-69DCD4C91849}" presName="iconSpace" presStyleCnt="0"/>
      <dgm:spPr/>
    </dgm:pt>
    <dgm:pt modelId="{F1161925-8561-4F12-BC0E-80C1B049525B}" type="pres">
      <dgm:prSet presAssocID="{565807A0-BC95-4833-9C30-69DCD4C91849}" presName="parTx" presStyleLbl="revTx" presStyleIdx="0" presStyleCnt="6">
        <dgm:presLayoutVars>
          <dgm:chMax val="0"/>
          <dgm:chPref val="0"/>
        </dgm:presLayoutVars>
      </dgm:prSet>
      <dgm:spPr/>
    </dgm:pt>
    <dgm:pt modelId="{2E6CE20A-9096-4489-ADF3-77D5DC912E57}" type="pres">
      <dgm:prSet presAssocID="{565807A0-BC95-4833-9C30-69DCD4C91849}" presName="txSpace" presStyleCnt="0"/>
      <dgm:spPr/>
    </dgm:pt>
    <dgm:pt modelId="{B76FFC83-2D56-4EFA-9DAB-632BF64E751B}" type="pres">
      <dgm:prSet presAssocID="{565807A0-BC95-4833-9C30-69DCD4C91849}" presName="desTx" presStyleLbl="revTx" presStyleIdx="1" presStyleCnt="6">
        <dgm:presLayoutVars/>
      </dgm:prSet>
      <dgm:spPr/>
    </dgm:pt>
    <dgm:pt modelId="{48879E37-1241-409D-9589-0EF258948506}" type="pres">
      <dgm:prSet presAssocID="{CECA8D80-7EC9-4213-B775-CDF257F90BDF}" presName="sibTrans" presStyleCnt="0"/>
      <dgm:spPr/>
    </dgm:pt>
    <dgm:pt modelId="{2C22B05A-AD11-4E5D-ABA6-4BEE8DBC9C79}" type="pres">
      <dgm:prSet presAssocID="{48DB3873-7649-4E7C-9638-3AC96FC08810}" presName="compNode" presStyleCnt="0"/>
      <dgm:spPr/>
    </dgm:pt>
    <dgm:pt modelId="{D1E15CBE-7035-4BCF-BFDF-4D40BC5F23E0}" type="pres">
      <dgm:prSet presAssocID="{48DB3873-7649-4E7C-9638-3AC96FC088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ermometer"/>
        </a:ext>
      </dgm:extLst>
    </dgm:pt>
    <dgm:pt modelId="{08F060C7-A7FF-4B98-BDFF-01890193E9FF}" type="pres">
      <dgm:prSet presAssocID="{48DB3873-7649-4E7C-9638-3AC96FC08810}" presName="iconSpace" presStyleCnt="0"/>
      <dgm:spPr/>
    </dgm:pt>
    <dgm:pt modelId="{51D90C9C-B653-4716-902D-2C013439C8CC}" type="pres">
      <dgm:prSet presAssocID="{48DB3873-7649-4E7C-9638-3AC96FC08810}" presName="parTx" presStyleLbl="revTx" presStyleIdx="2" presStyleCnt="6">
        <dgm:presLayoutVars>
          <dgm:chMax val="0"/>
          <dgm:chPref val="0"/>
        </dgm:presLayoutVars>
      </dgm:prSet>
      <dgm:spPr/>
    </dgm:pt>
    <dgm:pt modelId="{38C81B35-1FEE-4327-BA43-3EAAB6C194FE}" type="pres">
      <dgm:prSet presAssocID="{48DB3873-7649-4E7C-9638-3AC96FC08810}" presName="txSpace" presStyleCnt="0"/>
      <dgm:spPr/>
    </dgm:pt>
    <dgm:pt modelId="{B83181B4-FFAB-41AC-96D1-76BFA84E1D9F}" type="pres">
      <dgm:prSet presAssocID="{48DB3873-7649-4E7C-9638-3AC96FC08810}" presName="desTx" presStyleLbl="revTx" presStyleIdx="3" presStyleCnt="6">
        <dgm:presLayoutVars/>
      </dgm:prSet>
      <dgm:spPr/>
    </dgm:pt>
    <dgm:pt modelId="{F9776A60-6056-40A8-A6C3-ADDBB31B029F}" type="pres">
      <dgm:prSet presAssocID="{60A01814-9FE8-4377-9FE2-28D943E7C9EF}" presName="sibTrans" presStyleCnt="0"/>
      <dgm:spPr/>
    </dgm:pt>
    <dgm:pt modelId="{27A2A435-C3EB-4A2F-82C2-2FD094E3742A}" type="pres">
      <dgm:prSet presAssocID="{5B9F4538-D2E6-4950-B74E-493E3E1AB549}" presName="compNode" presStyleCnt="0"/>
      <dgm:spPr/>
    </dgm:pt>
    <dgm:pt modelId="{AA371867-822E-4420-A72A-DFE6F16650F0}" type="pres">
      <dgm:prSet presAssocID="{5B9F4538-D2E6-4950-B74E-493E3E1AB5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4D7DDF17-DFFF-4988-A9CD-E63728CF3F63}" type="pres">
      <dgm:prSet presAssocID="{5B9F4538-D2E6-4950-B74E-493E3E1AB549}" presName="iconSpace" presStyleCnt="0"/>
      <dgm:spPr/>
    </dgm:pt>
    <dgm:pt modelId="{974B2235-B0DD-4230-B0FD-547CF6785589}" type="pres">
      <dgm:prSet presAssocID="{5B9F4538-D2E6-4950-B74E-493E3E1AB549}" presName="parTx" presStyleLbl="revTx" presStyleIdx="4" presStyleCnt="6">
        <dgm:presLayoutVars>
          <dgm:chMax val="0"/>
          <dgm:chPref val="0"/>
        </dgm:presLayoutVars>
      </dgm:prSet>
      <dgm:spPr/>
    </dgm:pt>
    <dgm:pt modelId="{8F5C2EEE-5AB8-4E78-9F36-27BAA9E962D8}" type="pres">
      <dgm:prSet presAssocID="{5B9F4538-D2E6-4950-B74E-493E3E1AB549}" presName="txSpace" presStyleCnt="0"/>
      <dgm:spPr/>
    </dgm:pt>
    <dgm:pt modelId="{B43BCE53-A864-4731-A821-69866D563A4D}" type="pres">
      <dgm:prSet presAssocID="{5B9F4538-D2E6-4950-B74E-493E3E1AB549}" presName="desTx" presStyleLbl="revTx" presStyleIdx="5" presStyleCnt="6">
        <dgm:presLayoutVars/>
      </dgm:prSet>
      <dgm:spPr/>
    </dgm:pt>
  </dgm:ptLst>
  <dgm:cxnLst>
    <dgm:cxn modelId="{CAE3C403-5470-40A8-BDDB-F3A2996197A1}" srcId="{ACD46654-19DE-427C-A347-79B44687E6AB}" destId="{48DB3873-7649-4E7C-9638-3AC96FC08810}" srcOrd="1" destOrd="0" parTransId="{56592721-75A8-4A84-8F22-6F330467C53A}" sibTransId="{60A01814-9FE8-4377-9FE2-28D943E7C9EF}"/>
    <dgm:cxn modelId="{94151909-82ED-4423-9F93-08D8874B39A4}" srcId="{565807A0-BC95-4833-9C30-69DCD4C91849}" destId="{237EF2DF-33A3-4A6A-BB71-CD8747A9CF69}" srcOrd="1" destOrd="0" parTransId="{9DB650B0-3DD5-402B-B3D9-5C04212CB359}" sibTransId="{33FB3766-88B7-4C27-9DC4-EC6E543036A5}"/>
    <dgm:cxn modelId="{1237890A-F330-452F-9D3E-FFB8A065AE9F}" type="presOf" srcId="{ACD46654-19DE-427C-A347-79B44687E6AB}" destId="{BAFFA8BC-4B09-4C95-A202-EC86FD45BC85}" srcOrd="0" destOrd="0" presId="urn:microsoft.com/office/officeart/2018/5/layout/CenteredIconLabelDescriptionList"/>
    <dgm:cxn modelId="{80EDDB21-EFAD-4845-B574-5A7784FF618D}" srcId="{48DB3873-7649-4E7C-9638-3AC96FC08810}" destId="{4988111A-DC47-4193-9C6A-9CB21860E23D}" srcOrd="0" destOrd="0" parTransId="{FCB0AA3E-58A1-4D00-86F3-B21F6A06FBA5}" sibTransId="{EC5A9A74-0AC8-4BF3-932D-B6B7F1ABCEF5}"/>
    <dgm:cxn modelId="{9F884E37-B72B-4B25-922D-46B2D2BF0182}" srcId="{ACD46654-19DE-427C-A347-79B44687E6AB}" destId="{565807A0-BC95-4833-9C30-69DCD4C91849}" srcOrd="0" destOrd="0" parTransId="{5409A010-C8B0-46CE-B62B-0DB58DEECF18}" sibTransId="{CECA8D80-7EC9-4213-B775-CDF257F90BDF}"/>
    <dgm:cxn modelId="{281CD84D-5BF1-4FFA-A574-D793023C6A6B}" srcId="{565807A0-BC95-4833-9C30-69DCD4C91849}" destId="{36DB1FD8-CAD5-42E7-9D9C-C5DB365F6B70}" srcOrd="0" destOrd="0" parTransId="{B5A6AD78-DC07-44EF-9DAB-765981395591}" sibTransId="{39CAC763-B62A-47C8-A205-7A9ADB2008F8}"/>
    <dgm:cxn modelId="{79FC4194-FDDE-468C-A9A1-B255BAC6ED34}" type="presOf" srcId="{5B9F4538-D2E6-4950-B74E-493E3E1AB549}" destId="{974B2235-B0DD-4230-B0FD-547CF6785589}" srcOrd="0" destOrd="0" presId="urn:microsoft.com/office/officeart/2018/5/layout/CenteredIconLabelDescriptionList"/>
    <dgm:cxn modelId="{175AECA8-2E75-4A1E-828B-DDB69F932614}" type="presOf" srcId="{565807A0-BC95-4833-9C30-69DCD4C91849}" destId="{F1161925-8561-4F12-BC0E-80C1B049525B}" srcOrd="0" destOrd="0" presId="urn:microsoft.com/office/officeart/2018/5/layout/CenteredIconLabelDescriptionList"/>
    <dgm:cxn modelId="{192EC4AC-5CA2-4F46-BC27-FA3689E575D6}" type="presOf" srcId="{48DB3873-7649-4E7C-9638-3AC96FC08810}" destId="{51D90C9C-B653-4716-902D-2C013439C8CC}" srcOrd="0" destOrd="0" presId="urn:microsoft.com/office/officeart/2018/5/layout/CenteredIconLabelDescriptionList"/>
    <dgm:cxn modelId="{6862E7AF-63EC-42F5-9C57-CC4C48AD5E37}" type="presOf" srcId="{237EF2DF-33A3-4A6A-BB71-CD8747A9CF69}" destId="{B76FFC83-2D56-4EFA-9DAB-632BF64E751B}" srcOrd="0" destOrd="1" presId="urn:microsoft.com/office/officeart/2018/5/layout/CenteredIconLabelDescriptionList"/>
    <dgm:cxn modelId="{F1B150DF-CF4D-4F2B-A371-67B71AE149A8}" type="presOf" srcId="{4988111A-DC47-4193-9C6A-9CB21860E23D}" destId="{B83181B4-FFAB-41AC-96D1-76BFA84E1D9F}" srcOrd="0" destOrd="0" presId="urn:microsoft.com/office/officeart/2018/5/layout/CenteredIconLabelDescriptionList"/>
    <dgm:cxn modelId="{CD71CFF1-9E8A-4869-AF5D-C5B31B3BC07D}" srcId="{ACD46654-19DE-427C-A347-79B44687E6AB}" destId="{5B9F4538-D2E6-4950-B74E-493E3E1AB549}" srcOrd="2" destOrd="0" parTransId="{424E462D-7183-4C00-B700-A1558C027EB4}" sibTransId="{350EB1FD-8F4D-4831-A507-B45BB5818D11}"/>
    <dgm:cxn modelId="{FB49CBFD-70F0-4F36-9C49-AF7CC14D65DE}" type="presOf" srcId="{36DB1FD8-CAD5-42E7-9D9C-C5DB365F6B70}" destId="{B76FFC83-2D56-4EFA-9DAB-632BF64E751B}" srcOrd="0" destOrd="0" presId="urn:microsoft.com/office/officeart/2018/5/layout/CenteredIconLabelDescriptionList"/>
    <dgm:cxn modelId="{C463E1AD-4D08-460F-88F8-0C46BE8749A6}" type="presParOf" srcId="{BAFFA8BC-4B09-4C95-A202-EC86FD45BC85}" destId="{3A6C82DC-5426-4D43-B8D5-7862038ABB97}" srcOrd="0" destOrd="0" presId="urn:microsoft.com/office/officeart/2018/5/layout/CenteredIconLabelDescriptionList"/>
    <dgm:cxn modelId="{D6297048-B0CA-4728-AF7C-39FDCAF6B937}" type="presParOf" srcId="{3A6C82DC-5426-4D43-B8D5-7862038ABB97}" destId="{0387678E-5515-4109-9FDB-379A7EEDBBA2}" srcOrd="0" destOrd="0" presId="urn:microsoft.com/office/officeart/2018/5/layout/CenteredIconLabelDescriptionList"/>
    <dgm:cxn modelId="{B94D631C-C98A-423F-A188-6A64BD46DFD7}" type="presParOf" srcId="{3A6C82DC-5426-4D43-B8D5-7862038ABB97}" destId="{B3602A7F-15D8-4FA4-93EB-86732C0E843D}" srcOrd="1" destOrd="0" presId="urn:microsoft.com/office/officeart/2018/5/layout/CenteredIconLabelDescriptionList"/>
    <dgm:cxn modelId="{C151A706-BD0D-490A-937B-C3487477E2D3}" type="presParOf" srcId="{3A6C82DC-5426-4D43-B8D5-7862038ABB97}" destId="{F1161925-8561-4F12-BC0E-80C1B049525B}" srcOrd="2" destOrd="0" presId="urn:microsoft.com/office/officeart/2018/5/layout/CenteredIconLabelDescriptionList"/>
    <dgm:cxn modelId="{5125201F-429F-408E-85A6-60E2C14EF824}" type="presParOf" srcId="{3A6C82DC-5426-4D43-B8D5-7862038ABB97}" destId="{2E6CE20A-9096-4489-ADF3-77D5DC912E57}" srcOrd="3" destOrd="0" presId="urn:microsoft.com/office/officeart/2018/5/layout/CenteredIconLabelDescriptionList"/>
    <dgm:cxn modelId="{6CB5BDF6-47CB-42A7-92C8-E1B858610D9D}" type="presParOf" srcId="{3A6C82DC-5426-4D43-B8D5-7862038ABB97}" destId="{B76FFC83-2D56-4EFA-9DAB-632BF64E751B}" srcOrd="4" destOrd="0" presId="urn:microsoft.com/office/officeart/2018/5/layout/CenteredIconLabelDescriptionList"/>
    <dgm:cxn modelId="{CE3FBE1D-39AD-49C3-9934-FC64C319C08C}" type="presParOf" srcId="{BAFFA8BC-4B09-4C95-A202-EC86FD45BC85}" destId="{48879E37-1241-409D-9589-0EF258948506}" srcOrd="1" destOrd="0" presId="urn:microsoft.com/office/officeart/2018/5/layout/CenteredIconLabelDescriptionList"/>
    <dgm:cxn modelId="{BC96C1DE-A8A2-4B40-9A1C-9AF94A13B4B2}" type="presParOf" srcId="{BAFFA8BC-4B09-4C95-A202-EC86FD45BC85}" destId="{2C22B05A-AD11-4E5D-ABA6-4BEE8DBC9C79}" srcOrd="2" destOrd="0" presId="urn:microsoft.com/office/officeart/2018/5/layout/CenteredIconLabelDescriptionList"/>
    <dgm:cxn modelId="{4B55EE81-B83B-47DB-864A-CA5D2BDAEE1B}" type="presParOf" srcId="{2C22B05A-AD11-4E5D-ABA6-4BEE8DBC9C79}" destId="{D1E15CBE-7035-4BCF-BFDF-4D40BC5F23E0}" srcOrd="0" destOrd="0" presId="urn:microsoft.com/office/officeart/2018/5/layout/CenteredIconLabelDescriptionList"/>
    <dgm:cxn modelId="{74E9AEF3-551E-4BC1-B42E-EC3A009914C5}" type="presParOf" srcId="{2C22B05A-AD11-4E5D-ABA6-4BEE8DBC9C79}" destId="{08F060C7-A7FF-4B98-BDFF-01890193E9FF}" srcOrd="1" destOrd="0" presId="urn:microsoft.com/office/officeart/2018/5/layout/CenteredIconLabelDescriptionList"/>
    <dgm:cxn modelId="{5EE1E4AB-D706-48AA-9EAE-1048D84EE1C0}" type="presParOf" srcId="{2C22B05A-AD11-4E5D-ABA6-4BEE8DBC9C79}" destId="{51D90C9C-B653-4716-902D-2C013439C8CC}" srcOrd="2" destOrd="0" presId="urn:microsoft.com/office/officeart/2018/5/layout/CenteredIconLabelDescriptionList"/>
    <dgm:cxn modelId="{9F23E530-3790-4AEE-8E27-C7FBD0ECD205}" type="presParOf" srcId="{2C22B05A-AD11-4E5D-ABA6-4BEE8DBC9C79}" destId="{38C81B35-1FEE-4327-BA43-3EAAB6C194FE}" srcOrd="3" destOrd="0" presId="urn:microsoft.com/office/officeart/2018/5/layout/CenteredIconLabelDescriptionList"/>
    <dgm:cxn modelId="{38F523B9-0D92-4210-930B-88F7312987D7}" type="presParOf" srcId="{2C22B05A-AD11-4E5D-ABA6-4BEE8DBC9C79}" destId="{B83181B4-FFAB-41AC-96D1-76BFA84E1D9F}" srcOrd="4" destOrd="0" presId="urn:microsoft.com/office/officeart/2018/5/layout/CenteredIconLabelDescriptionList"/>
    <dgm:cxn modelId="{80D53417-3FE3-4338-994C-9BCB49933789}" type="presParOf" srcId="{BAFFA8BC-4B09-4C95-A202-EC86FD45BC85}" destId="{F9776A60-6056-40A8-A6C3-ADDBB31B029F}" srcOrd="3" destOrd="0" presId="urn:microsoft.com/office/officeart/2018/5/layout/CenteredIconLabelDescriptionList"/>
    <dgm:cxn modelId="{E82FCFA7-6039-42A3-8E6D-5A8C2386D1BD}" type="presParOf" srcId="{BAFFA8BC-4B09-4C95-A202-EC86FD45BC85}" destId="{27A2A435-C3EB-4A2F-82C2-2FD094E3742A}" srcOrd="4" destOrd="0" presId="urn:microsoft.com/office/officeart/2018/5/layout/CenteredIconLabelDescriptionList"/>
    <dgm:cxn modelId="{0CF52475-7DE6-4C79-9F13-A1DCF354FD67}" type="presParOf" srcId="{27A2A435-C3EB-4A2F-82C2-2FD094E3742A}" destId="{AA371867-822E-4420-A72A-DFE6F16650F0}" srcOrd="0" destOrd="0" presId="urn:microsoft.com/office/officeart/2018/5/layout/CenteredIconLabelDescriptionList"/>
    <dgm:cxn modelId="{7F19F6AF-8DD2-40FF-AC36-AF4818672F22}" type="presParOf" srcId="{27A2A435-C3EB-4A2F-82C2-2FD094E3742A}" destId="{4D7DDF17-DFFF-4988-A9CD-E63728CF3F63}" srcOrd="1" destOrd="0" presId="urn:microsoft.com/office/officeart/2018/5/layout/CenteredIconLabelDescriptionList"/>
    <dgm:cxn modelId="{5C992B33-65C2-4386-AE7E-30985F3A3F35}" type="presParOf" srcId="{27A2A435-C3EB-4A2F-82C2-2FD094E3742A}" destId="{974B2235-B0DD-4230-B0FD-547CF6785589}" srcOrd="2" destOrd="0" presId="urn:microsoft.com/office/officeart/2018/5/layout/CenteredIconLabelDescriptionList"/>
    <dgm:cxn modelId="{31E9D9F2-9B03-4A24-9540-05F2C63F8AC7}" type="presParOf" srcId="{27A2A435-C3EB-4A2F-82C2-2FD094E3742A}" destId="{8F5C2EEE-5AB8-4E78-9F36-27BAA9E962D8}" srcOrd="3" destOrd="0" presId="urn:microsoft.com/office/officeart/2018/5/layout/CenteredIconLabelDescriptionList"/>
    <dgm:cxn modelId="{E4ADA40E-74F3-4583-99FC-127A7594DA33}" type="presParOf" srcId="{27A2A435-C3EB-4A2F-82C2-2FD094E3742A}" destId="{B43BCE53-A864-4731-A821-69866D563A4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AFCF51-C7C0-4ED8-BC53-2B8D4F1965B9}"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1FAA1BCC-6342-4136-89A7-A8D3F0219EAD}">
      <dgm:prSet/>
      <dgm:spPr/>
      <dgm:t>
        <a:bodyPr/>
        <a:lstStyle/>
        <a:p>
          <a:r>
            <a:rPr lang="en-US"/>
            <a:t>Name: Solomon Mathew</a:t>
          </a:r>
        </a:p>
      </dgm:t>
    </dgm:pt>
    <dgm:pt modelId="{2AB4FF48-A31C-4898-A4C6-6F268E342D70}" type="parTrans" cxnId="{CC845749-E9D6-4364-8295-095694FFD9CB}">
      <dgm:prSet/>
      <dgm:spPr/>
      <dgm:t>
        <a:bodyPr/>
        <a:lstStyle/>
        <a:p>
          <a:endParaRPr lang="en-US"/>
        </a:p>
      </dgm:t>
    </dgm:pt>
    <dgm:pt modelId="{15C0CA26-7939-4FF2-8E61-36098AF1C54A}" type="sibTrans" cxnId="{CC845749-E9D6-4364-8295-095694FFD9CB}">
      <dgm:prSet/>
      <dgm:spPr/>
      <dgm:t>
        <a:bodyPr/>
        <a:lstStyle/>
        <a:p>
          <a:endParaRPr lang="en-US"/>
        </a:p>
      </dgm:t>
    </dgm:pt>
    <dgm:pt modelId="{D4D22AB6-0627-4BF8-85CA-29A3EB7E9DDF}">
      <dgm:prSet/>
      <dgm:spPr/>
      <dgm:t>
        <a:bodyPr/>
        <a:lstStyle/>
        <a:p>
          <a:r>
            <a:rPr lang="en-US"/>
            <a:t>SMU Email: </a:t>
          </a:r>
          <a:r>
            <a:rPr lang="en-US">
              <a:hlinkClick xmlns:r="http://schemas.openxmlformats.org/officeDocument/2006/relationships" r:id="rId1"/>
            </a:rPr>
            <a:t>stmathew@mail.smu.edu</a:t>
          </a:r>
          <a:endParaRPr lang="en-US"/>
        </a:p>
      </dgm:t>
    </dgm:pt>
    <dgm:pt modelId="{EB96562C-B975-4DF5-A300-8484CD78F1BA}" type="parTrans" cxnId="{F5D30A04-B5FA-4EA2-A19E-61BFF13A2CC1}">
      <dgm:prSet/>
      <dgm:spPr/>
      <dgm:t>
        <a:bodyPr/>
        <a:lstStyle/>
        <a:p>
          <a:endParaRPr lang="en-US"/>
        </a:p>
      </dgm:t>
    </dgm:pt>
    <dgm:pt modelId="{B47345A6-147D-403A-986C-1EB4FAC229E4}" type="sibTrans" cxnId="{F5D30A04-B5FA-4EA2-A19E-61BFF13A2CC1}">
      <dgm:prSet/>
      <dgm:spPr/>
      <dgm:t>
        <a:bodyPr/>
        <a:lstStyle/>
        <a:p>
          <a:endParaRPr lang="en-US"/>
        </a:p>
      </dgm:t>
    </dgm:pt>
    <dgm:pt modelId="{B66CAEAC-D817-4FBA-8F95-23440562F8C7}">
      <dgm:prSet/>
      <dgm:spPr/>
      <dgm:t>
        <a:bodyPr/>
        <a:lstStyle/>
        <a:p>
          <a:r>
            <a:rPr lang="en-US"/>
            <a:t>Personal Email: </a:t>
          </a:r>
          <a:r>
            <a:rPr lang="en-US">
              <a:hlinkClick xmlns:r="http://schemas.openxmlformats.org/officeDocument/2006/relationships" r:id="rId2"/>
            </a:rPr>
            <a:t>solomontmathew@gmail.com</a:t>
          </a:r>
          <a:endParaRPr lang="en-US"/>
        </a:p>
      </dgm:t>
    </dgm:pt>
    <dgm:pt modelId="{4CC0CF52-94E5-4BBB-9B2A-C74A99C157AE}" type="parTrans" cxnId="{A59005B8-C208-42C3-8F40-C93C7E0EE3F6}">
      <dgm:prSet/>
      <dgm:spPr/>
      <dgm:t>
        <a:bodyPr/>
        <a:lstStyle/>
        <a:p>
          <a:endParaRPr lang="en-US"/>
        </a:p>
      </dgm:t>
    </dgm:pt>
    <dgm:pt modelId="{A25EAF38-AC84-4599-B1D0-EF5CCBB4F56F}" type="sibTrans" cxnId="{A59005B8-C208-42C3-8F40-C93C7E0EE3F6}">
      <dgm:prSet/>
      <dgm:spPr/>
      <dgm:t>
        <a:bodyPr/>
        <a:lstStyle/>
        <a:p>
          <a:endParaRPr lang="en-US"/>
        </a:p>
      </dgm:t>
    </dgm:pt>
    <dgm:pt modelId="{03E53E24-825D-2F4E-B65E-AD19F62B223A}" type="pres">
      <dgm:prSet presAssocID="{1AAFCF51-C7C0-4ED8-BC53-2B8D4F1965B9}" presName="Name0" presStyleCnt="0">
        <dgm:presLayoutVars>
          <dgm:dir/>
          <dgm:animLvl val="lvl"/>
          <dgm:resizeHandles val="exact"/>
        </dgm:presLayoutVars>
      </dgm:prSet>
      <dgm:spPr/>
    </dgm:pt>
    <dgm:pt modelId="{2872A44C-5497-B34F-8B8E-E033DE6431C6}" type="pres">
      <dgm:prSet presAssocID="{1FAA1BCC-6342-4136-89A7-A8D3F0219EAD}" presName="linNode" presStyleCnt="0"/>
      <dgm:spPr/>
    </dgm:pt>
    <dgm:pt modelId="{FDEBE30A-1ABB-A54E-B1BF-96F0693E62E4}" type="pres">
      <dgm:prSet presAssocID="{1FAA1BCC-6342-4136-89A7-A8D3F0219EAD}" presName="parentText" presStyleLbl="node1" presStyleIdx="0" presStyleCnt="3">
        <dgm:presLayoutVars>
          <dgm:chMax val="1"/>
          <dgm:bulletEnabled val="1"/>
        </dgm:presLayoutVars>
      </dgm:prSet>
      <dgm:spPr/>
    </dgm:pt>
    <dgm:pt modelId="{2CCE73DB-6175-514F-85C1-84A3CDFB18B3}" type="pres">
      <dgm:prSet presAssocID="{15C0CA26-7939-4FF2-8E61-36098AF1C54A}" presName="sp" presStyleCnt="0"/>
      <dgm:spPr/>
    </dgm:pt>
    <dgm:pt modelId="{1FAE4669-BF51-1E4A-9949-E8CFF20EC892}" type="pres">
      <dgm:prSet presAssocID="{D4D22AB6-0627-4BF8-85CA-29A3EB7E9DDF}" presName="linNode" presStyleCnt="0"/>
      <dgm:spPr/>
    </dgm:pt>
    <dgm:pt modelId="{308A88D6-5386-5041-B920-6A4C1A9E47E8}" type="pres">
      <dgm:prSet presAssocID="{D4D22AB6-0627-4BF8-85CA-29A3EB7E9DDF}" presName="parentText" presStyleLbl="node1" presStyleIdx="1" presStyleCnt="3">
        <dgm:presLayoutVars>
          <dgm:chMax val="1"/>
          <dgm:bulletEnabled val="1"/>
        </dgm:presLayoutVars>
      </dgm:prSet>
      <dgm:spPr/>
    </dgm:pt>
    <dgm:pt modelId="{D0CF243A-2BB0-A147-8948-D95C7F0F56A6}" type="pres">
      <dgm:prSet presAssocID="{B47345A6-147D-403A-986C-1EB4FAC229E4}" presName="sp" presStyleCnt="0"/>
      <dgm:spPr/>
    </dgm:pt>
    <dgm:pt modelId="{A001FE8A-66FE-414A-9932-6BDEBB18B704}" type="pres">
      <dgm:prSet presAssocID="{B66CAEAC-D817-4FBA-8F95-23440562F8C7}" presName="linNode" presStyleCnt="0"/>
      <dgm:spPr/>
    </dgm:pt>
    <dgm:pt modelId="{E0DB6220-E18D-C346-9097-604D81EEADBA}" type="pres">
      <dgm:prSet presAssocID="{B66CAEAC-D817-4FBA-8F95-23440562F8C7}" presName="parentText" presStyleLbl="node1" presStyleIdx="2" presStyleCnt="3">
        <dgm:presLayoutVars>
          <dgm:chMax val="1"/>
          <dgm:bulletEnabled val="1"/>
        </dgm:presLayoutVars>
      </dgm:prSet>
      <dgm:spPr/>
    </dgm:pt>
  </dgm:ptLst>
  <dgm:cxnLst>
    <dgm:cxn modelId="{F5D30A04-B5FA-4EA2-A19E-61BFF13A2CC1}" srcId="{1AAFCF51-C7C0-4ED8-BC53-2B8D4F1965B9}" destId="{D4D22AB6-0627-4BF8-85CA-29A3EB7E9DDF}" srcOrd="1" destOrd="0" parTransId="{EB96562C-B975-4DF5-A300-8484CD78F1BA}" sibTransId="{B47345A6-147D-403A-986C-1EB4FAC229E4}"/>
    <dgm:cxn modelId="{1F870435-5864-8A4F-A2D0-9E3CE7307BF3}" type="presOf" srcId="{B66CAEAC-D817-4FBA-8F95-23440562F8C7}" destId="{E0DB6220-E18D-C346-9097-604D81EEADBA}" srcOrd="0" destOrd="0" presId="urn:microsoft.com/office/officeart/2005/8/layout/vList5"/>
    <dgm:cxn modelId="{28CF8168-683D-3445-BBAB-EAD54B05CEBE}" type="presOf" srcId="{1AAFCF51-C7C0-4ED8-BC53-2B8D4F1965B9}" destId="{03E53E24-825D-2F4E-B65E-AD19F62B223A}" srcOrd="0" destOrd="0" presId="urn:microsoft.com/office/officeart/2005/8/layout/vList5"/>
    <dgm:cxn modelId="{CC845749-E9D6-4364-8295-095694FFD9CB}" srcId="{1AAFCF51-C7C0-4ED8-BC53-2B8D4F1965B9}" destId="{1FAA1BCC-6342-4136-89A7-A8D3F0219EAD}" srcOrd="0" destOrd="0" parTransId="{2AB4FF48-A31C-4898-A4C6-6F268E342D70}" sibTransId="{15C0CA26-7939-4FF2-8E61-36098AF1C54A}"/>
    <dgm:cxn modelId="{A59005B8-C208-42C3-8F40-C93C7E0EE3F6}" srcId="{1AAFCF51-C7C0-4ED8-BC53-2B8D4F1965B9}" destId="{B66CAEAC-D817-4FBA-8F95-23440562F8C7}" srcOrd="2" destOrd="0" parTransId="{4CC0CF52-94E5-4BBB-9B2A-C74A99C157AE}" sibTransId="{A25EAF38-AC84-4599-B1D0-EF5CCBB4F56F}"/>
    <dgm:cxn modelId="{991598BC-559D-DC47-81F1-9B6468EB8D04}" type="presOf" srcId="{D4D22AB6-0627-4BF8-85CA-29A3EB7E9DDF}" destId="{308A88D6-5386-5041-B920-6A4C1A9E47E8}" srcOrd="0" destOrd="0" presId="urn:microsoft.com/office/officeart/2005/8/layout/vList5"/>
    <dgm:cxn modelId="{74894BE7-E930-794F-8184-80520DF072FA}" type="presOf" srcId="{1FAA1BCC-6342-4136-89A7-A8D3F0219EAD}" destId="{FDEBE30A-1ABB-A54E-B1BF-96F0693E62E4}" srcOrd="0" destOrd="0" presId="urn:microsoft.com/office/officeart/2005/8/layout/vList5"/>
    <dgm:cxn modelId="{BC33F661-C180-6E4F-A057-E77C5B137D90}" type="presParOf" srcId="{03E53E24-825D-2F4E-B65E-AD19F62B223A}" destId="{2872A44C-5497-B34F-8B8E-E033DE6431C6}" srcOrd="0" destOrd="0" presId="urn:microsoft.com/office/officeart/2005/8/layout/vList5"/>
    <dgm:cxn modelId="{B03E0065-8A45-EF41-8B9A-76FDA921B5BF}" type="presParOf" srcId="{2872A44C-5497-B34F-8B8E-E033DE6431C6}" destId="{FDEBE30A-1ABB-A54E-B1BF-96F0693E62E4}" srcOrd="0" destOrd="0" presId="urn:microsoft.com/office/officeart/2005/8/layout/vList5"/>
    <dgm:cxn modelId="{1F6EF3D8-2D8A-D745-B3FE-69F8655A3865}" type="presParOf" srcId="{03E53E24-825D-2F4E-B65E-AD19F62B223A}" destId="{2CCE73DB-6175-514F-85C1-84A3CDFB18B3}" srcOrd="1" destOrd="0" presId="urn:microsoft.com/office/officeart/2005/8/layout/vList5"/>
    <dgm:cxn modelId="{8F207EC8-43DC-3840-A870-E2E63A221073}" type="presParOf" srcId="{03E53E24-825D-2F4E-B65E-AD19F62B223A}" destId="{1FAE4669-BF51-1E4A-9949-E8CFF20EC892}" srcOrd="2" destOrd="0" presId="urn:microsoft.com/office/officeart/2005/8/layout/vList5"/>
    <dgm:cxn modelId="{B13F0094-3ADE-C945-AF87-95B6A8E6BF56}" type="presParOf" srcId="{1FAE4669-BF51-1E4A-9949-E8CFF20EC892}" destId="{308A88D6-5386-5041-B920-6A4C1A9E47E8}" srcOrd="0" destOrd="0" presId="urn:microsoft.com/office/officeart/2005/8/layout/vList5"/>
    <dgm:cxn modelId="{94A4DFFD-F783-FC4F-8F96-2893996F079E}" type="presParOf" srcId="{03E53E24-825D-2F4E-B65E-AD19F62B223A}" destId="{D0CF243A-2BB0-A147-8948-D95C7F0F56A6}" srcOrd="3" destOrd="0" presId="urn:microsoft.com/office/officeart/2005/8/layout/vList5"/>
    <dgm:cxn modelId="{21DEF8B5-561E-4341-8EC1-60C4075999C8}" type="presParOf" srcId="{03E53E24-825D-2F4E-B65E-AD19F62B223A}" destId="{A001FE8A-66FE-414A-9932-6BDEBB18B704}" srcOrd="4" destOrd="0" presId="urn:microsoft.com/office/officeart/2005/8/layout/vList5"/>
    <dgm:cxn modelId="{5481823F-C6A3-704A-95B0-7AD26889BA8C}" type="presParOf" srcId="{A001FE8A-66FE-414A-9932-6BDEBB18B704}" destId="{E0DB6220-E18D-C346-9097-604D81EEADB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31AC6-7E6A-449F-87E8-B89F686AE295}">
      <dsp:nvSpPr>
        <dsp:cNvPr id="0" name=""/>
        <dsp:cNvSpPr/>
      </dsp:nvSpPr>
      <dsp:spPr>
        <a:xfrm>
          <a:off x="1020487" y="779756"/>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F1F21F-C1CC-47D9-A0AC-24110B4DEC5F}">
      <dsp:nvSpPr>
        <dsp:cNvPr id="0" name=""/>
        <dsp:cNvSpPr/>
      </dsp:nvSpPr>
      <dsp:spPr>
        <a:xfrm>
          <a:off x="393" y="199836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b="1"/>
          </a:pPr>
          <a:r>
            <a:rPr lang="en-US" sz="2800" kern="1200" dirty="0"/>
            <a:t>Who am I?</a:t>
          </a:r>
        </a:p>
      </dsp:txBody>
      <dsp:txXfrm>
        <a:off x="393" y="1998367"/>
        <a:ext cx="3138750" cy="470812"/>
      </dsp:txXfrm>
    </dsp:sp>
    <dsp:sp modelId="{C794CE90-656C-4416-A921-350B58068331}">
      <dsp:nvSpPr>
        <dsp:cNvPr id="0" name=""/>
        <dsp:cNvSpPr/>
      </dsp:nvSpPr>
      <dsp:spPr>
        <a:xfrm>
          <a:off x="393" y="2525016"/>
          <a:ext cx="3138750" cy="1046565"/>
        </a:xfrm>
        <a:prstGeom prst="rect">
          <a:avLst/>
        </a:prstGeom>
        <a:noFill/>
        <a:ln>
          <a:noFill/>
        </a:ln>
        <a:effectLst/>
      </dsp:spPr>
      <dsp:style>
        <a:lnRef idx="0">
          <a:scrgbClr r="0" g="0" b="0"/>
        </a:lnRef>
        <a:fillRef idx="0">
          <a:scrgbClr r="0" g="0" b="0"/>
        </a:fillRef>
        <a:effectRef idx="0">
          <a:scrgbClr r="0" g="0" b="0"/>
        </a:effectRef>
        <a:fontRef idx="minor"/>
      </dsp:style>
    </dsp:sp>
    <dsp:sp modelId="{D310A40B-3375-40D9-879F-E1E5C973427E}">
      <dsp:nvSpPr>
        <dsp:cNvPr id="0" name=""/>
        <dsp:cNvSpPr/>
      </dsp:nvSpPr>
      <dsp:spPr>
        <a:xfrm>
          <a:off x="4708518" y="779756"/>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E3A8E0-DE44-4BDB-BEF6-C48D83FE983E}">
      <dsp:nvSpPr>
        <dsp:cNvPr id="0" name=""/>
        <dsp:cNvSpPr/>
      </dsp:nvSpPr>
      <dsp:spPr>
        <a:xfrm>
          <a:off x="3688425" y="199836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b="1"/>
          </a:pPr>
          <a:r>
            <a:rPr lang="en-US" sz="2800" kern="1200" dirty="0"/>
            <a:t>Client?</a:t>
          </a:r>
        </a:p>
      </dsp:txBody>
      <dsp:txXfrm>
        <a:off x="3688425" y="1998367"/>
        <a:ext cx="3138750" cy="470812"/>
      </dsp:txXfrm>
    </dsp:sp>
    <dsp:sp modelId="{7EE08F9D-41C9-4D16-8555-FAD9550B0901}">
      <dsp:nvSpPr>
        <dsp:cNvPr id="0" name=""/>
        <dsp:cNvSpPr/>
      </dsp:nvSpPr>
      <dsp:spPr>
        <a:xfrm>
          <a:off x="3688425" y="2525016"/>
          <a:ext cx="3138750" cy="1046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Frito Lay Executives</a:t>
          </a:r>
        </a:p>
      </dsp:txBody>
      <dsp:txXfrm>
        <a:off x="3688425" y="2525016"/>
        <a:ext cx="3138750" cy="1046565"/>
      </dsp:txXfrm>
    </dsp:sp>
    <dsp:sp modelId="{09251CD2-68D7-40A0-8053-3F8501DED8D4}">
      <dsp:nvSpPr>
        <dsp:cNvPr id="0" name=""/>
        <dsp:cNvSpPr/>
      </dsp:nvSpPr>
      <dsp:spPr>
        <a:xfrm>
          <a:off x="8396550" y="779756"/>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938DAB-5F17-406A-A860-35AB0403C97F}">
      <dsp:nvSpPr>
        <dsp:cNvPr id="0" name=""/>
        <dsp:cNvSpPr/>
      </dsp:nvSpPr>
      <dsp:spPr>
        <a:xfrm>
          <a:off x="7376456" y="199836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b="1"/>
          </a:pPr>
          <a:r>
            <a:rPr lang="en-US" sz="2800" kern="1200"/>
            <a:t>Question of Interest?</a:t>
          </a:r>
        </a:p>
      </dsp:txBody>
      <dsp:txXfrm>
        <a:off x="7376456" y="1998367"/>
        <a:ext cx="3138750" cy="470812"/>
      </dsp:txXfrm>
    </dsp:sp>
    <dsp:sp modelId="{59DDFC20-E255-4638-BB7D-89819334C5BE}">
      <dsp:nvSpPr>
        <dsp:cNvPr id="0" name=""/>
        <dsp:cNvSpPr/>
      </dsp:nvSpPr>
      <dsp:spPr>
        <a:xfrm>
          <a:off x="7376456" y="2525016"/>
          <a:ext cx="3138750" cy="1046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Predicting Attrition</a:t>
          </a:r>
        </a:p>
        <a:p>
          <a:pPr marL="171450" lvl="1" indent="-171450" algn="l" defTabSz="755650">
            <a:lnSpc>
              <a:spcPct val="90000"/>
            </a:lnSpc>
            <a:spcBef>
              <a:spcPct val="0"/>
            </a:spcBef>
            <a:spcAft>
              <a:spcPct val="15000"/>
            </a:spcAft>
            <a:buChar char="•"/>
          </a:pPr>
          <a:r>
            <a:rPr lang="en-US" sz="1700" kern="1200" dirty="0"/>
            <a:t>What are top three attributes/features that lead to turnover?</a:t>
          </a:r>
        </a:p>
      </dsp:txBody>
      <dsp:txXfrm>
        <a:off x="7376456" y="2525016"/>
        <a:ext cx="3138750" cy="1046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7678E-5515-4109-9FDB-379A7EEDBBA2}">
      <dsp:nvSpPr>
        <dsp:cNvPr id="0" name=""/>
        <dsp:cNvSpPr/>
      </dsp:nvSpPr>
      <dsp:spPr>
        <a:xfrm>
          <a:off x="1020487" y="886840"/>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61925-8561-4F12-BC0E-80C1B049525B}">
      <dsp:nvSpPr>
        <dsp:cNvPr id="0" name=""/>
        <dsp:cNvSpPr/>
      </dsp:nvSpPr>
      <dsp:spPr>
        <a:xfrm>
          <a:off x="393" y="2096241"/>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Employees are vital organs</a:t>
          </a:r>
        </a:p>
      </dsp:txBody>
      <dsp:txXfrm>
        <a:off x="393" y="2096241"/>
        <a:ext cx="3138750" cy="470812"/>
      </dsp:txXfrm>
    </dsp:sp>
    <dsp:sp modelId="{B76FFC83-2D56-4EFA-9DAB-632BF64E751B}">
      <dsp:nvSpPr>
        <dsp:cNvPr id="0" name=""/>
        <dsp:cNvSpPr/>
      </dsp:nvSpPr>
      <dsp:spPr>
        <a:xfrm>
          <a:off x="393" y="2618607"/>
          <a:ext cx="3138750" cy="845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Font typeface="Arial" panose="020B0604020202020204" pitchFamily="34" charset="0"/>
            <a:buNone/>
          </a:pPr>
          <a:r>
            <a:rPr lang="en-US" sz="1600" kern="1200" dirty="0"/>
            <a:t>Employees are very important</a:t>
          </a:r>
        </a:p>
        <a:p>
          <a:pPr marL="0" lvl="0" indent="0" algn="ctr" defTabSz="711200">
            <a:lnSpc>
              <a:spcPct val="100000"/>
            </a:lnSpc>
            <a:spcBef>
              <a:spcPct val="0"/>
            </a:spcBef>
            <a:spcAft>
              <a:spcPct val="35000"/>
            </a:spcAft>
            <a:buFont typeface="Arial" panose="020B0604020202020204" pitchFamily="34" charset="0"/>
            <a:buNone/>
          </a:pPr>
          <a:r>
            <a:rPr lang="en-US" sz="1600" kern="1200" dirty="0"/>
            <a:t>So Frito Lay invests resources into studying attrition</a:t>
          </a:r>
        </a:p>
      </dsp:txBody>
      <dsp:txXfrm>
        <a:off x="393" y="2618607"/>
        <a:ext cx="3138750" cy="845890"/>
      </dsp:txXfrm>
    </dsp:sp>
    <dsp:sp modelId="{D1E15CBE-7035-4BCF-BFDF-4D40BC5F23E0}">
      <dsp:nvSpPr>
        <dsp:cNvPr id="0" name=""/>
        <dsp:cNvSpPr/>
      </dsp:nvSpPr>
      <dsp:spPr>
        <a:xfrm>
          <a:off x="4708518" y="886840"/>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D90C9C-B653-4716-902D-2C013439C8CC}">
      <dsp:nvSpPr>
        <dsp:cNvPr id="0" name=""/>
        <dsp:cNvSpPr/>
      </dsp:nvSpPr>
      <dsp:spPr>
        <a:xfrm>
          <a:off x="3688425" y="2096241"/>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Resource Allocation</a:t>
          </a:r>
        </a:p>
      </dsp:txBody>
      <dsp:txXfrm>
        <a:off x="3688425" y="2096241"/>
        <a:ext cx="3138750" cy="470812"/>
      </dsp:txXfrm>
    </dsp:sp>
    <dsp:sp modelId="{B83181B4-FFAB-41AC-96D1-76BFA84E1D9F}">
      <dsp:nvSpPr>
        <dsp:cNvPr id="0" name=""/>
        <dsp:cNvSpPr/>
      </dsp:nvSpPr>
      <dsp:spPr>
        <a:xfrm>
          <a:off x="3688425" y="2618607"/>
          <a:ext cx="3138750" cy="845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Opportunity Cost</a:t>
          </a:r>
        </a:p>
      </dsp:txBody>
      <dsp:txXfrm>
        <a:off x="3688425" y="2618607"/>
        <a:ext cx="3138750" cy="845890"/>
      </dsp:txXfrm>
    </dsp:sp>
    <dsp:sp modelId="{AA371867-822E-4420-A72A-DFE6F16650F0}">
      <dsp:nvSpPr>
        <dsp:cNvPr id="0" name=""/>
        <dsp:cNvSpPr/>
      </dsp:nvSpPr>
      <dsp:spPr>
        <a:xfrm>
          <a:off x="8396550" y="886840"/>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4B2235-B0DD-4230-B0FD-547CF6785589}">
      <dsp:nvSpPr>
        <dsp:cNvPr id="0" name=""/>
        <dsp:cNvSpPr/>
      </dsp:nvSpPr>
      <dsp:spPr>
        <a:xfrm>
          <a:off x="7376456" y="2096241"/>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How many left Frito Lay?</a:t>
          </a:r>
        </a:p>
      </dsp:txBody>
      <dsp:txXfrm>
        <a:off x="7376456" y="2096241"/>
        <a:ext cx="3138750" cy="470812"/>
      </dsp:txXfrm>
    </dsp:sp>
    <dsp:sp modelId="{B43BCE53-A864-4731-A821-69866D563A4D}">
      <dsp:nvSpPr>
        <dsp:cNvPr id="0" name=""/>
        <dsp:cNvSpPr/>
      </dsp:nvSpPr>
      <dsp:spPr>
        <a:xfrm>
          <a:off x="7376456" y="2618607"/>
          <a:ext cx="3138750" cy="84589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BE30A-1ABB-A54E-B1BF-96F0693E62E4}">
      <dsp:nvSpPr>
        <dsp:cNvPr id="0" name=""/>
        <dsp:cNvSpPr/>
      </dsp:nvSpPr>
      <dsp:spPr>
        <a:xfrm>
          <a:off x="3364992" y="2124"/>
          <a:ext cx="3785616" cy="140228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Name: Solomon Mathew</a:t>
          </a:r>
        </a:p>
      </dsp:txBody>
      <dsp:txXfrm>
        <a:off x="3433446" y="70578"/>
        <a:ext cx="3648708" cy="1265378"/>
      </dsp:txXfrm>
    </dsp:sp>
    <dsp:sp modelId="{308A88D6-5386-5041-B920-6A4C1A9E47E8}">
      <dsp:nvSpPr>
        <dsp:cNvPr id="0" name=""/>
        <dsp:cNvSpPr/>
      </dsp:nvSpPr>
      <dsp:spPr>
        <a:xfrm>
          <a:off x="3364992" y="1474525"/>
          <a:ext cx="3785616" cy="140228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SMU Email: </a:t>
          </a:r>
          <a:r>
            <a:rPr lang="en-US" sz="2000" kern="1200">
              <a:hlinkClick xmlns:r="http://schemas.openxmlformats.org/officeDocument/2006/relationships" r:id="rId1"/>
            </a:rPr>
            <a:t>stmathew@mail.smu.edu</a:t>
          </a:r>
          <a:endParaRPr lang="en-US" sz="2000" kern="1200"/>
        </a:p>
      </dsp:txBody>
      <dsp:txXfrm>
        <a:off x="3433446" y="1542979"/>
        <a:ext cx="3648708" cy="1265378"/>
      </dsp:txXfrm>
    </dsp:sp>
    <dsp:sp modelId="{E0DB6220-E18D-C346-9097-604D81EEADBA}">
      <dsp:nvSpPr>
        <dsp:cNvPr id="0" name=""/>
        <dsp:cNvSpPr/>
      </dsp:nvSpPr>
      <dsp:spPr>
        <a:xfrm>
          <a:off x="3364992" y="2946926"/>
          <a:ext cx="3785616" cy="140228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Personal Email: </a:t>
          </a:r>
          <a:r>
            <a:rPr lang="en-US" sz="2000" kern="1200">
              <a:hlinkClick xmlns:r="http://schemas.openxmlformats.org/officeDocument/2006/relationships" r:id="rId2"/>
            </a:rPr>
            <a:t>solomontmathew@gmail.com</a:t>
          </a:r>
          <a:endParaRPr lang="en-US" sz="2000" kern="1200"/>
        </a:p>
      </dsp:txBody>
      <dsp:txXfrm>
        <a:off x="3433446" y="3015380"/>
        <a:ext cx="3648708" cy="126537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ml-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F9F220-DB71-4994-A0A7-DD47E4B335D6}" type="datetimeFigureOut">
              <a:rPr lang="ml-IN" smtClean="0"/>
              <a:t>31/10/2024</a:t>
            </a:fld>
            <a:endParaRPr lang="ml-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ml-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l-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ml-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DA5BB-20CE-456B-A9E9-42494B9ECA1D}" type="slidenum">
              <a:rPr lang="ml-IN" smtClean="0"/>
              <a:t>‹#›</a:t>
            </a:fld>
            <a:endParaRPr lang="ml-IN"/>
          </a:p>
        </p:txBody>
      </p:sp>
    </p:spTree>
    <p:extLst>
      <p:ext uri="{BB962C8B-B14F-4D97-AF65-F5344CB8AC3E}">
        <p14:creationId xmlns:p14="http://schemas.microsoft.com/office/powerpoint/2010/main" val="1022364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Welcome to my presentation! My name is Solomon Mathew and today I will be discussing identifying attrition for an employee based on a specific set of features/attributes. What is attrition? Attrition is the process of an employee leaving their company or turning over, and why is this problematic? Typically companies invest a lot of resources when selecting new employees, so making the employee stick/stay is of great benefit to the company. So we will be looking to identify from the dataset given to me by Frito lay to identify the top 3 factors that may lead to attrition as well creating and training and testing a model on the features in the dataset such that at any point with any set of random features of any employee, the model will accurately identify attrition.</a:t>
            </a:r>
            <a:endParaRPr lang="ml-IN" dirty="0"/>
          </a:p>
        </p:txBody>
      </p:sp>
      <p:sp>
        <p:nvSpPr>
          <p:cNvPr id="4" name="Slide Number Placeholder 3"/>
          <p:cNvSpPr>
            <a:spLocks noGrp="1"/>
          </p:cNvSpPr>
          <p:nvPr>
            <p:ph type="sldNum" sz="quarter" idx="5"/>
          </p:nvPr>
        </p:nvSpPr>
        <p:spPr/>
        <p:txBody>
          <a:bodyPr/>
          <a:lstStyle/>
          <a:p>
            <a:fld id="{38EDA5BB-20CE-456B-A9E9-42494B9ECA1D}" type="slidenum">
              <a:rPr lang="ml-IN" smtClean="0"/>
              <a:t>1</a:t>
            </a:fld>
            <a:endParaRPr lang="ml-IN"/>
          </a:p>
        </p:txBody>
      </p:sp>
    </p:spTree>
    <p:extLst>
      <p:ext uri="{BB962C8B-B14F-4D97-AF65-F5344CB8AC3E}">
        <p14:creationId xmlns:p14="http://schemas.microsoft.com/office/powerpoint/2010/main" val="1290270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Welcome to my presentation! My name is Solomon Mathew and today I will be discussing identifying attrition for an employee based on a specific set of features/attributes. What is attrition? Attrition is the process of an employee leaving their company or turning over, and why is this problematic? Typically companies invest a lot of resources when selecting new employees, so making the employee stick/stay is of great benefit to the company. So we will be looking to identify from the dataset given to me by Frito lay to identify the top 3 factors that may lead to attrition as well creating and training and testing a model on the features in the dataset such that at any point with any set of random features of any employee, the model will accurately identify attrition.</a:t>
            </a:r>
            <a:endParaRPr lang="ml-IN" dirty="0"/>
          </a:p>
          <a:p>
            <a:endParaRPr lang="en-US" dirty="0"/>
          </a:p>
        </p:txBody>
      </p:sp>
      <p:sp>
        <p:nvSpPr>
          <p:cNvPr id="4" name="Slide Number Placeholder 3"/>
          <p:cNvSpPr>
            <a:spLocks noGrp="1"/>
          </p:cNvSpPr>
          <p:nvPr>
            <p:ph type="sldNum" sz="quarter" idx="5"/>
          </p:nvPr>
        </p:nvSpPr>
        <p:spPr/>
        <p:txBody>
          <a:bodyPr/>
          <a:lstStyle/>
          <a:p>
            <a:fld id="{38EDA5BB-20CE-456B-A9E9-42494B9ECA1D}" type="slidenum">
              <a:rPr lang="ml-IN" smtClean="0"/>
              <a:t>2</a:t>
            </a:fld>
            <a:endParaRPr lang="ml-IN"/>
          </a:p>
        </p:txBody>
      </p:sp>
    </p:spTree>
    <p:extLst>
      <p:ext uri="{BB962C8B-B14F-4D97-AF65-F5344CB8AC3E}">
        <p14:creationId xmlns:p14="http://schemas.microsoft.com/office/powerpoint/2010/main" val="2935374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dataset, we are able to see that there are about 870 </a:t>
            </a:r>
            <a:r>
              <a:rPr lang="en-US" dirty="0" err="1"/>
              <a:t>rwos</a:t>
            </a:r>
            <a:r>
              <a:rPr lang="en-US" dirty="0"/>
              <a:t> and 36 columns.</a:t>
            </a:r>
            <a:endParaRPr lang="ml-IN" dirty="0"/>
          </a:p>
        </p:txBody>
      </p:sp>
      <p:sp>
        <p:nvSpPr>
          <p:cNvPr id="4" name="Slide Number Placeholder 3"/>
          <p:cNvSpPr>
            <a:spLocks noGrp="1"/>
          </p:cNvSpPr>
          <p:nvPr>
            <p:ph type="sldNum" sz="quarter" idx="5"/>
          </p:nvPr>
        </p:nvSpPr>
        <p:spPr/>
        <p:txBody>
          <a:bodyPr/>
          <a:lstStyle/>
          <a:p>
            <a:fld id="{38EDA5BB-20CE-456B-A9E9-42494B9ECA1D}" type="slidenum">
              <a:rPr lang="ml-IN" smtClean="0"/>
              <a:t>3</a:t>
            </a:fld>
            <a:endParaRPr lang="ml-IN"/>
          </a:p>
        </p:txBody>
      </p:sp>
    </p:spTree>
    <p:extLst>
      <p:ext uri="{BB962C8B-B14F-4D97-AF65-F5344CB8AC3E}">
        <p14:creationId xmlns:p14="http://schemas.microsoft.com/office/powerpoint/2010/main" val="944695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for permission to use </a:t>
            </a:r>
            <a:r>
              <a:rPr lang="en-US" dirty="0" err="1"/>
              <a:t>maritalstatus</a:t>
            </a:r>
            <a:r>
              <a:rPr lang="en-US" dirty="0"/>
              <a:t> feature in model first. Also keep in mind, </a:t>
            </a:r>
            <a:r>
              <a:rPr lang="en-US" dirty="0" err="1"/>
              <a:t>corr</a:t>
            </a:r>
            <a:r>
              <a:rPr lang="en-US" dirty="0"/>
              <a:t> is between two continuous variables but here we will continue with using this anyway.</a:t>
            </a:r>
          </a:p>
        </p:txBody>
      </p:sp>
      <p:sp>
        <p:nvSpPr>
          <p:cNvPr id="4" name="Slide Number Placeholder 3"/>
          <p:cNvSpPr>
            <a:spLocks noGrp="1"/>
          </p:cNvSpPr>
          <p:nvPr>
            <p:ph type="sldNum" sz="quarter" idx="5"/>
          </p:nvPr>
        </p:nvSpPr>
        <p:spPr/>
        <p:txBody>
          <a:bodyPr/>
          <a:lstStyle/>
          <a:p>
            <a:fld id="{38EDA5BB-20CE-456B-A9E9-42494B9ECA1D}" type="slidenum">
              <a:rPr lang="ml-IN" smtClean="0"/>
              <a:t>5</a:t>
            </a:fld>
            <a:endParaRPr lang="ml-IN"/>
          </a:p>
        </p:txBody>
      </p:sp>
    </p:spTree>
    <p:extLst>
      <p:ext uri="{BB962C8B-B14F-4D97-AF65-F5344CB8AC3E}">
        <p14:creationId xmlns:p14="http://schemas.microsoft.com/office/powerpoint/2010/main" val="407533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 </a:t>
            </a:r>
            <a:r>
              <a:rPr lang="en-US" dirty="0" err="1"/>
              <a:t>overtim</a:t>
            </a:r>
            <a:r>
              <a:rPr lang="en-US" dirty="0"/>
              <a:t>: 90% do not turnover, whereas about 32% of those who work overtime do end up turning over.</a:t>
            </a:r>
          </a:p>
          <a:p>
            <a:r>
              <a:rPr lang="en-US" dirty="0"/>
              <a:t>For single people, 26% attrition, 14% percent married turned over, and divorced 6%  turned over. Singles are usually younger and trying to climb positionally and push their ceilings, married people are busy with children, and divorced people have usually have more time and may use work as an outlet</a:t>
            </a:r>
          </a:p>
          <a:p>
            <a:r>
              <a:rPr lang="en-US" dirty="0"/>
              <a:t>Correlation between less job involvement and higher attrition rate, where 46% of those with low job involvement turning over. A level of 2 (medium </a:t>
            </a:r>
            <a:r>
              <a:rPr lang="en-US" dirty="0" err="1"/>
              <a:t>invovlement</a:t>
            </a:r>
            <a:r>
              <a:rPr lang="en-US" dirty="0"/>
              <a:t>) significantly lowered the attrition percent to 19% and then 13% and then 8% so on. So maybe identifying the job involvement </a:t>
            </a:r>
            <a:r>
              <a:rPr lang="en-US" dirty="0" err="1"/>
              <a:t>employyes</a:t>
            </a:r>
            <a:r>
              <a:rPr lang="en-US" dirty="0"/>
              <a:t> with 1 scores may be crucial.</a:t>
            </a:r>
          </a:p>
        </p:txBody>
      </p:sp>
      <p:sp>
        <p:nvSpPr>
          <p:cNvPr id="4" name="Slide Number Placeholder 3"/>
          <p:cNvSpPr>
            <a:spLocks noGrp="1"/>
          </p:cNvSpPr>
          <p:nvPr>
            <p:ph type="sldNum" sz="quarter" idx="5"/>
          </p:nvPr>
        </p:nvSpPr>
        <p:spPr/>
        <p:txBody>
          <a:bodyPr/>
          <a:lstStyle/>
          <a:p>
            <a:fld id="{38EDA5BB-20CE-456B-A9E9-42494B9ECA1D}" type="slidenum">
              <a:rPr lang="ml-IN" smtClean="0"/>
              <a:t>6</a:t>
            </a:fld>
            <a:endParaRPr lang="ml-IN"/>
          </a:p>
        </p:txBody>
      </p:sp>
    </p:spTree>
    <p:extLst>
      <p:ext uri="{BB962C8B-B14F-4D97-AF65-F5344CB8AC3E}">
        <p14:creationId xmlns:p14="http://schemas.microsoft.com/office/powerpoint/2010/main" val="406410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EDA5BB-20CE-456B-A9E9-42494B9ECA1D}" type="slidenum">
              <a:rPr lang="ml-IN" smtClean="0"/>
              <a:t>7</a:t>
            </a:fld>
            <a:endParaRPr lang="ml-IN"/>
          </a:p>
        </p:txBody>
      </p:sp>
    </p:spTree>
    <p:extLst>
      <p:ext uri="{BB962C8B-B14F-4D97-AF65-F5344CB8AC3E}">
        <p14:creationId xmlns:p14="http://schemas.microsoft.com/office/powerpoint/2010/main" val="129124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Uneccessary</a:t>
            </a:r>
            <a:r>
              <a:rPr lang="en-US" dirty="0"/>
              <a:t> attributes being ID, </a:t>
            </a:r>
            <a:r>
              <a:rPr lang="en-US" dirty="0" err="1"/>
              <a:t>EmployeeCount</a:t>
            </a:r>
            <a:r>
              <a:rPr lang="en-US" dirty="0"/>
              <a:t>, </a:t>
            </a:r>
            <a:r>
              <a:rPr lang="en-US" dirty="0" err="1"/>
              <a:t>StandardHours</a:t>
            </a:r>
            <a:r>
              <a:rPr lang="en-US" dirty="0"/>
              <a:t>, and </a:t>
            </a:r>
            <a:r>
              <a:rPr lang="en-US" dirty="0" err="1"/>
              <a:t>EmployeeNumber</a:t>
            </a:r>
            <a:endParaRPr lang="en-US" dirty="0"/>
          </a:p>
          <a:p>
            <a:r>
              <a:rPr lang="en-US" dirty="0"/>
              <a:t>Since there is low </a:t>
            </a:r>
            <a:r>
              <a:rPr lang="en-US" dirty="0" err="1"/>
              <a:t>speficitiy</a:t>
            </a:r>
            <a:r>
              <a:rPr lang="en-US" dirty="0"/>
              <a:t> meaning the model is identifying employees who did not stay with company or turned over as No (false positives) 194/194+22 -&gt; sensitivity, 20/20+25 -&gt; specificity</a:t>
            </a:r>
          </a:p>
          <a:p>
            <a:r>
              <a:rPr lang="en-US" dirty="0"/>
              <a:t>Maybe lower threshold because there are significantly more No’s in the training set than testing set so incorrectly identifying turned over employees as those who stayed. Number of yes’s predicted correctly increased from 20 to 25!</a:t>
            </a:r>
            <a:endParaRPr lang="ml-IN" dirty="0"/>
          </a:p>
        </p:txBody>
      </p:sp>
      <p:sp>
        <p:nvSpPr>
          <p:cNvPr id="4" name="Slide Number Placeholder 3"/>
          <p:cNvSpPr>
            <a:spLocks noGrp="1"/>
          </p:cNvSpPr>
          <p:nvPr>
            <p:ph type="sldNum" sz="quarter" idx="5"/>
          </p:nvPr>
        </p:nvSpPr>
        <p:spPr/>
        <p:txBody>
          <a:bodyPr/>
          <a:lstStyle/>
          <a:p>
            <a:fld id="{38EDA5BB-20CE-456B-A9E9-42494B9ECA1D}" type="slidenum">
              <a:rPr lang="ml-IN" smtClean="0"/>
              <a:t>8</a:t>
            </a:fld>
            <a:endParaRPr lang="ml-IN"/>
          </a:p>
        </p:txBody>
      </p:sp>
    </p:spTree>
    <p:extLst>
      <p:ext uri="{BB962C8B-B14F-4D97-AF65-F5344CB8AC3E}">
        <p14:creationId xmlns:p14="http://schemas.microsoft.com/office/powerpoint/2010/main" val="659541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Employees are absolutely vital organs to any company as the company cannot operate without them. This is why Frito Lay is investing resources into identifying highly correlated features that lead to employee attrition as you are in a way trying to protect your investments. When investing resources into recruiting and paying employees, an opportunity cost is incurred where the money could or may have been utilized instead. Thus, the model with it’s high accuracy, sensitivity, and specificity can be utilized to identify employee turnover based on the same features provided in the data. And based on the validation set, it seems about 44 out of 300 employees were predicted by the model as to have left company (Yes). </a:t>
            </a:r>
            <a:endParaRPr lang="ml-IN" dirty="0"/>
          </a:p>
        </p:txBody>
      </p:sp>
      <p:sp>
        <p:nvSpPr>
          <p:cNvPr id="4" name="Slide Number Placeholder 3"/>
          <p:cNvSpPr>
            <a:spLocks noGrp="1"/>
          </p:cNvSpPr>
          <p:nvPr>
            <p:ph type="sldNum" sz="quarter" idx="5"/>
          </p:nvPr>
        </p:nvSpPr>
        <p:spPr/>
        <p:txBody>
          <a:bodyPr/>
          <a:lstStyle/>
          <a:p>
            <a:fld id="{38EDA5BB-20CE-456B-A9E9-42494B9ECA1D}" type="slidenum">
              <a:rPr lang="ml-IN" smtClean="0"/>
              <a:t>9</a:t>
            </a:fld>
            <a:endParaRPr lang="ml-IN"/>
          </a:p>
        </p:txBody>
      </p:sp>
    </p:spTree>
    <p:extLst>
      <p:ext uri="{BB962C8B-B14F-4D97-AF65-F5344CB8AC3E}">
        <p14:creationId xmlns:p14="http://schemas.microsoft.com/office/powerpoint/2010/main" val="3025980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A9AD-A962-7B4F-ED44-5B11E49EE4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ml-IN"/>
          </a:p>
        </p:txBody>
      </p:sp>
      <p:sp>
        <p:nvSpPr>
          <p:cNvPr id="3" name="Subtitle 2">
            <a:extLst>
              <a:ext uri="{FF2B5EF4-FFF2-40B4-BE49-F238E27FC236}">
                <a16:creationId xmlns:a16="http://schemas.microsoft.com/office/drawing/2014/main" id="{121BFAC7-CC1F-D5A6-28BD-55C280C0F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ml-IN"/>
          </a:p>
        </p:txBody>
      </p:sp>
      <p:sp>
        <p:nvSpPr>
          <p:cNvPr id="4" name="Date Placeholder 3">
            <a:extLst>
              <a:ext uri="{FF2B5EF4-FFF2-40B4-BE49-F238E27FC236}">
                <a16:creationId xmlns:a16="http://schemas.microsoft.com/office/drawing/2014/main" id="{59936C30-0522-C54E-14E6-FD2E00A92DF1}"/>
              </a:ext>
            </a:extLst>
          </p:cNvPr>
          <p:cNvSpPr>
            <a:spLocks noGrp="1"/>
          </p:cNvSpPr>
          <p:nvPr>
            <p:ph type="dt" sz="half" idx="10"/>
          </p:nvPr>
        </p:nvSpPr>
        <p:spPr/>
        <p:txBody>
          <a:bodyPr/>
          <a:lstStyle/>
          <a:p>
            <a:fld id="{7FBE2CA2-2B2E-49F8-A454-3839DFB8331B}" type="datetimeFigureOut">
              <a:rPr lang="ml-IN" smtClean="0"/>
              <a:t>31/10/2024</a:t>
            </a:fld>
            <a:endParaRPr lang="ml-IN"/>
          </a:p>
        </p:txBody>
      </p:sp>
      <p:sp>
        <p:nvSpPr>
          <p:cNvPr id="5" name="Footer Placeholder 4">
            <a:extLst>
              <a:ext uri="{FF2B5EF4-FFF2-40B4-BE49-F238E27FC236}">
                <a16:creationId xmlns:a16="http://schemas.microsoft.com/office/drawing/2014/main" id="{B4E0B0A9-80E5-ED06-BA2C-629E74098B2A}"/>
              </a:ext>
            </a:extLst>
          </p:cNvPr>
          <p:cNvSpPr>
            <a:spLocks noGrp="1"/>
          </p:cNvSpPr>
          <p:nvPr>
            <p:ph type="ftr" sz="quarter" idx="11"/>
          </p:nvPr>
        </p:nvSpPr>
        <p:spPr/>
        <p:txBody>
          <a:bodyPr/>
          <a:lstStyle/>
          <a:p>
            <a:endParaRPr lang="ml-IN"/>
          </a:p>
        </p:txBody>
      </p:sp>
      <p:sp>
        <p:nvSpPr>
          <p:cNvPr id="6" name="Slide Number Placeholder 5">
            <a:extLst>
              <a:ext uri="{FF2B5EF4-FFF2-40B4-BE49-F238E27FC236}">
                <a16:creationId xmlns:a16="http://schemas.microsoft.com/office/drawing/2014/main" id="{CF7CBC5C-F6FF-9970-E0AC-F3EB7821AF0F}"/>
              </a:ext>
            </a:extLst>
          </p:cNvPr>
          <p:cNvSpPr>
            <a:spLocks noGrp="1"/>
          </p:cNvSpPr>
          <p:nvPr>
            <p:ph type="sldNum" sz="quarter" idx="12"/>
          </p:nvPr>
        </p:nvSpPr>
        <p:spPr/>
        <p:txBody>
          <a:bodyPr/>
          <a:lstStyle/>
          <a:p>
            <a:fld id="{8D5483D4-AAC4-4B0E-B995-AFA208F8D864}" type="slidenum">
              <a:rPr lang="ml-IN" smtClean="0"/>
              <a:t>‹#›</a:t>
            </a:fld>
            <a:endParaRPr lang="ml-IN"/>
          </a:p>
        </p:txBody>
      </p:sp>
    </p:spTree>
    <p:extLst>
      <p:ext uri="{BB962C8B-B14F-4D97-AF65-F5344CB8AC3E}">
        <p14:creationId xmlns:p14="http://schemas.microsoft.com/office/powerpoint/2010/main" val="231968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5054-87B1-C862-5F1B-FB6FD17AF091}"/>
              </a:ext>
            </a:extLst>
          </p:cNvPr>
          <p:cNvSpPr>
            <a:spLocks noGrp="1"/>
          </p:cNvSpPr>
          <p:nvPr>
            <p:ph type="title"/>
          </p:nvPr>
        </p:nvSpPr>
        <p:spPr/>
        <p:txBody>
          <a:bodyPr/>
          <a:lstStyle/>
          <a:p>
            <a:r>
              <a:rPr lang="en-US"/>
              <a:t>Click to edit Master title style</a:t>
            </a:r>
            <a:endParaRPr lang="ml-IN"/>
          </a:p>
        </p:txBody>
      </p:sp>
      <p:sp>
        <p:nvSpPr>
          <p:cNvPr id="3" name="Vertical Text Placeholder 2">
            <a:extLst>
              <a:ext uri="{FF2B5EF4-FFF2-40B4-BE49-F238E27FC236}">
                <a16:creationId xmlns:a16="http://schemas.microsoft.com/office/drawing/2014/main" id="{B62B396F-52BF-08AC-4044-45940409BE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l-IN"/>
          </a:p>
        </p:txBody>
      </p:sp>
      <p:sp>
        <p:nvSpPr>
          <p:cNvPr id="4" name="Date Placeholder 3">
            <a:extLst>
              <a:ext uri="{FF2B5EF4-FFF2-40B4-BE49-F238E27FC236}">
                <a16:creationId xmlns:a16="http://schemas.microsoft.com/office/drawing/2014/main" id="{F899C8D4-FAA3-2360-D5E9-0ABEC1B61348}"/>
              </a:ext>
            </a:extLst>
          </p:cNvPr>
          <p:cNvSpPr>
            <a:spLocks noGrp="1"/>
          </p:cNvSpPr>
          <p:nvPr>
            <p:ph type="dt" sz="half" idx="10"/>
          </p:nvPr>
        </p:nvSpPr>
        <p:spPr/>
        <p:txBody>
          <a:bodyPr/>
          <a:lstStyle/>
          <a:p>
            <a:fld id="{7FBE2CA2-2B2E-49F8-A454-3839DFB8331B}" type="datetimeFigureOut">
              <a:rPr lang="ml-IN" smtClean="0"/>
              <a:t>31/10/2024</a:t>
            </a:fld>
            <a:endParaRPr lang="ml-IN"/>
          </a:p>
        </p:txBody>
      </p:sp>
      <p:sp>
        <p:nvSpPr>
          <p:cNvPr id="5" name="Footer Placeholder 4">
            <a:extLst>
              <a:ext uri="{FF2B5EF4-FFF2-40B4-BE49-F238E27FC236}">
                <a16:creationId xmlns:a16="http://schemas.microsoft.com/office/drawing/2014/main" id="{212A3E48-EB89-7BFF-BFAE-76D0F3EFF717}"/>
              </a:ext>
            </a:extLst>
          </p:cNvPr>
          <p:cNvSpPr>
            <a:spLocks noGrp="1"/>
          </p:cNvSpPr>
          <p:nvPr>
            <p:ph type="ftr" sz="quarter" idx="11"/>
          </p:nvPr>
        </p:nvSpPr>
        <p:spPr/>
        <p:txBody>
          <a:bodyPr/>
          <a:lstStyle/>
          <a:p>
            <a:endParaRPr lang="ml-IN"/>
          </a:p>
        </p:txBody>
      </p:sp>
      <p:sp>
        <p:nvSpPr>
          <p:cNvPr id="6" name="Slide Number Placeholder 5">
            <a:extLst>
              <a:ext uri="{FF2B5EF4-FFF2-40B4-BE49-F238E27FC236}">
                <a16:creationId xmlns:a16="http://schemas.microsoft.com/office/drawing/2014/main" id="{59780AA9-2131-7628-58E0-764803EDE4FB}"/>
              </a:ext>
            </a:extLst>
          </p:cNvPr>
          <p:cNvSpPr>
            <a:spLocks noGrp="1"/>
          </p:cNvSpPr>
          <p:nvPr>
            <p:ph type="sldNum" sz="quarter" idx="12"/>
          </p:nvPr>
        </p:nvSpPr>
        <p:spPr/>
        <p:txBody>
          <a:bodyPr/>
          <a:lstStyle/>
          <a:p>
            <a:fld id="{8D5483D4-AAC4-4B0E-B995-AFA208F8D864}" type="slidenum">
              <a:rPr lang="ml-IN" smtClean="0"/>
              <a:t>‹#›</a:t>
            </a:fld>
            <a:endParaRPr lang="ml-IN"/>
          </a:p>
        </p:txBody>
      </p:sp>
    </p:spTree>
    <p:extLst>
      <p:ext uri="{BB962C8B-B14F-4D97-AF65-F5344CB8AC3E}">
        <p14:creationId xmlns:p14="http://schemas.microsoft.com/office/powerpoint/2010/main" val="3534273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4CD7B1-82BC-2C56-593B-1026B7EDCC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ml-IN"/>
          </a:p>
        </p:txBody>
      </p:sp>
      <p:sp>
        <p:nvSpPr>
          <p:cNvPr id="3" name="Vertical Text Placeholder 2">
            <a:extLst>
              <a:ext uri="{FF2B5EF4-FFF2-40B4-BE49-F238E27FC236}">
                <a16:creationId xmlns:a16="http://schemas.microsoft.com/office/drawing/2014/main" id="{918660B4-6F0A-C798-5AAB-A8272819A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l-IN"/>
          </a:p>
        </p:txBody>
      </p:sp>
      <p:sp>
        <p:nvSpPr>
          <p:cNvPr id="4" name="Date Placeholder 3">
            <a:extLst>
              <a:ext uri="{FF2B5EF4-FFF2-40B4-BE49-F238E27FC236}">
                <a16:creationId xmlns:a16="http://schemas.microsoft.com/office/drawing/2014/main" id="{1F2EDA92-0CC6-A665-3F7E-E1AA56CC10AC}"/>
              </a:ext>
            </a:extLst>
          </p:cNvPr>
          <p:cNvSpPr>
            <a:spLocks noGrp="1"/>
          </p:cNvSpPr>
          <p:nvPr>
            <p:ph type="dt" sz="half" idx="10"/>
          </p:nvPr>
        </p:nvSpPr>
        <p:spPr/>
        <p:txBody>
          <a:bodyPr/>
          <a:lstStyle/>
          <a:p>
            <a:fld id="{7FBE2CA2-2B2E-49F8-A454-3839DFB8331B}" type="datetimeFigureOut">
              <a:rPr lang="ml-IN" smtClean="0"/>
              <a:t>31/10/2024</a:t>
            </a:fld>
            <a:endParaRPr lang="ml-IN"/>
          </a:p>
        </p:txBody>
      </p:sp>
      <p:sp>
        <p:nvSpPr>
          <p:cNvPr id="5" name="Footer Placeholder 4">
            <a:extLst>
              <a:ext uri="{FF2B5EF4-FFF2-40B4-BE49-F238E27FC236}">
                <a16:creationId xmlns:a16="http://schemas.microsoft.com/office/drawing/2014/main" id="{D6C530D0-C5EC-0BA9-D6AA-E4B77C03D6A1}"/>
              </a:ext>
            </a:extLst>
          </p:cNvPr>
          <p:cNvSpPr>
            <a:spLocks noGrp="1"/>
          </p:cNvSpPr>
          <p:nvPr>
            <p:ph type="ftr" sz="quarter" idx="11"/>
          </p:nvPr>
        </p:nvSpPr>
        <p:spPr/>
        <p:txBody>
          <a:bodyPr/>
          <a:lstStyle/>
          <a:p>
            <a:endParaRPr lang="ml-IN"/>
          </a:p>
        </p:txBody>
      </p:sp>
      <p:sp>
        <p:nvSpPr>
          <p:cNvPr id="6" name="Slide Number Placeholder 5">
            <a:extLst>
              <a:ext uri="{FF2B5EF4-FFF2-40B4-BE49-F238E27FC236}">
                <a16:creationId xmlns:a16="http://schemas.microsoft.com/office/drawing/2014/main" id="{AB2D427F-38E6-28B4-9480-1A9A7948B507}"/>
              </a:ext>
            </a:extLst>
          </p:cNvPr>
          <p:cNvSpPr>
            <a:spLocks noGrp="1"/>
          </p:cNvSpPr>
          <p:nvPr>
            <p:ph type="sldNum" sz="quarter" idx="12"/>
          </p:nvPr>
        </p:nvSpPr>
        <p:spPr/>
        <p:txBody>
          <a:bodyPr/>
          <a:lstStyle/>
          <a:p>
            <a:fld id="{8D5483D4-AAC4-4B0E-B995-AFA208F8D864}" type="slidenum">
              <a:rPr lang="ml-IN" smtClean="0"/>
              <a:t>‹#›</a:t>
            </a:fld>
            <a:endParaRPr lang="ml-IN"/>
          </a:p>
        </p:txBody>
      </p:sp>
    </p:spTree>
    <p:extLst>
      <p:ext uri="{BB962C8B-B14F-4D97-AF65-F5344CB8AC3E}">
        <p14:creationId xmlns:p14="http://schemas.microsoft.com/office/powerpoint/2010/main" val="346080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3893-C9DF-1741-2DC1-5527D77D732F}"/>
              </a:ext>
            </a:extLst>
          </p:cNvPr>
          <p:cNvSpPr>
            <a:spLocks noGrp="1"/>
          </p:cNvSpPr>
          <p:nvPr>
            <p:ph type="title"/>
          </p:nvPr>
        </p:nvSpPr>
        <p:spPr/>
        <p:txBody>
          <a:bodyPr/>
          <a:lstStyle/>
          <a:p>
            <a:r>
              <a:rPr lang="en-US"/>
              <a:t>Click to edit Master title style</a:t>
            </a:r>
            <a:endParaRPr lang="ml-IN"/>
          </a:p>
        </p:txBody>
      </p:sp>
      <p:sp>
        <p:nvSpPr>
          <p:cNvPr id="3" name="Content Placeholder 2">
            <a:extLst>
              <a:ext uri="{FF2B5EF4-FFF2-40B4-BE49-F238E27FC236}">
                <a16:creationId xmlns:a16="http://schemas.microsoft.com/office/drawing/2014/main" id="{6D62EE6C-20B9-08A2-1886-F9C4173596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l-IN"/>
          </a:p>
        </p:txBody>
      </p:sp>
      <p:sp>
        <p:nvSpPr>
          <p:cNvPr id="4" name="Date Placeholder 3">
            <a:extLst>
              <a:ext uri="{FF2B5EF4-FFF2-40B4-BE49-F238E27FC236}">
                <a16:creationId xmlns:a16="http://schemas.microsoft.com/office/drawing/2014/main" id="{CD6C59D9-8395-A67C-3CE1-DAC5BF00E306}"/>
              </a:ext>
            </a:extLst>
          </p:cNvPr>
          <p:cNvSpPr>
            <a:spLocks noGrp="1"/>
          </p:cNvSpPr>
          <p:nvPr>
            <p:ph type="dt" sz="half" idx="10"/>
          </p:nvPr>
        </p:nvSpPr>
        <p:spPr/>
        <p:txBody>
          <a:bodyPr/>
          <a:lstStyle/>
          <a:p>
            <a:fld id="{7FBE2CA2-2B2E-49F8-A454-3839DFB8331B}" type="datetimeFigureOut">
              <a:rPr lang="ml-IN" smtClean="0"/>
              <a:t>31/10/2024</a:t>
            </a:fld>
            <a:endParaRPr lang="ml-IN"/>
          </a:p>
        </p:txBody>
      </p:sp>
      <p:sp>
        <p:nvSpPr>
          <p:cNvPr id="5" name="Footer Placeholder 4">
            <a:extLst>
              <a:ext uri="{FF2B5EF4-FFF2-40B4-BE49-F238E27FC236}">
                <a16:creationId xmlns:a16="http://schemas.microsoft.com/office/drawing/2014/main" id="{C4F3E9AA-3FAF-48BF-8ED6-8AE6A80FA81B}"/>
              </a:ext>
            </a:extLst>
          </p:cNvPr>
          <p:cNvSpPr>
            <a:spLocks noGrp="1"/>
          </p:cNvSpPr>
          <p:nvPr>
            <p:ph type="ftr" sz="quarter" idx="11"/>
          </p:nvPr>
        </p:nvSpPr>
        <p:spPr/>
        <p:txBody>
          <a:bodyPr/>
          <a:lstStyle/>
          <a:p>
            <a:endParaRPr lang="ml-IN"/>
          </a:p>
        </p:txBody>
      </p:sp>
      <p:sp>
        <p:nvSpPr>
          <p:cNvPr id="6" name="Slide Number Placeholder 5">
            <a:extLst>
              <a:ext uri="{FF2B5EF4-FFF2-40B4-BE49-F238E27FC236}">
                <a16:creationId xmlns:a16="http://schemas.microsoft.com/office/drawing/2014/main" id="{A23555F1-CCA4-F49F-CC7C-8D4D863E0A83}"/>
              </a:ext>
            </a:extLst>
          </p:cNvPr>
          <p:cNvSpPr>
            <a:spLocks noGrp="1"/>
          </p:cNvSpPr>
          <p:nvPr>
            <p:ph type="sldNum" sz="quarter" idx="12"/>
          </p:nvPr>
        </p:nvSpPr>
        <p:spPr/>
        <p:txBody>
          <a:bodyPr/>
          <a:lstStyle/>
          <a:p>
            <a:fld id="{8D5483D4-AAC4-4B0E-B995-AFA208F8D864}" type="slidenum">
              <a:rPr lang="ml-IN" smtClean="0"/>
              <a:t>‹#›</a:t>
            </a:fld>
            <a:endParaRPr lang="ml-IN"/>
          </a:p>
        </p:txBody>
      </p:sp>
    </p:spTree>
    <p:extLst>
      <p:ext uri="{BB962C8B-B14F-4D97-AF65-F5344CB8AC3E}">
        <p14:creationId xmlns:p14="http://schemas.microsoft.com/office/powerpoint/2010/main" val="290252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04C6B-57D9-5E6C-9A10-59E02C9BB0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ml-IN"/>
          </a:p>
        </p:txBody>
      </p:sp>
      <p:sp>
        <p:nvSpPr>
          <p:cNvPr id="3" name="Text Placeholder 2">
            <a:extLst>
              <a:ext uri="{FF2B5EF4-FFF2-40B4-BE49-F238E27FC236}">
                <a16:creationId xmlns:a16="http://schemas.microsoft.com/office/drawing/2014/main" id="{C96FE9D6-CD71-1213-7EF0-5922041A5A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668369-426E-CECD-4819-367E110C4E62}"/>
              </a:ext>
            </a:extLst>
          </p:cNvPr>
          <p:cNvSpPr>
            <a:spLocks noGrp="1"/>
          </p:cNvSpPr>
          <p:nvPr>
            <p:ph type="dt" sz="half" idx="10"/>
          </p:nvPr>
        </p:nvSpPr>
        <p:spPr/>
        <p:txBody>
          <a:bodyPr/>
          <a:lstStyle/>
          <a:p>
            <a:fld id="{7FBE2CA2-2B2E-49F8-A454-3839DFB8331B}" type="datetimeFigureOut">
              <a:rPr lang="ml-IN" smtClean="0"/>
              <a:t>31/10/2024</a:t>
            </a:fld>
            <a:endParaRPr lang="ml-IN"/>
          </a:p>
        </p:txBody>
      </p:sp>
      <p:sp>
        <p:nvSpPr>
          <p:cNvPr id="5" name="Footer Placeholder 4">
            <a:extLst>
              <a:ext uri="{FF2B5EF4-FFF2-40B4-BE49-F238E27FC236}">
                <a16:creationId xmlns:a16="http://schemas.microsoft.com/office/drawing/2014/main" id="{18FF072B-4748-9313-FE4D-95679E15FDDA}"/>
              </a:ext>
            </a:extLst>
          </p:cNvPr>
          <p:cNvSpPr>
            <a:spLocks noGrp="1"/>
          </p:cNvSpPr>
          <p:nvPr>
            <p:ph type="ftr" sz="quarter" idx="11"/>
          </p:nvPr>
        </p:nvSpPr>
        <p:spPr/>
        <p:txBody>
          <a:bodyPr/>
          <a:lstStyle/>
          <a:p>
            <a:endParaRPr lang="ml-IN"/>
          </a:p>
        </p:txBody>
      </p:sp>
      <p:sp>
        <p:nvSpPr>
          <p:cNvPr id="6" name="Slide Number Placeholder 5">
            <a:extLst>
              <a:ext uri="{FF2B5EF4-FFF2-40B4-BE49-F238E27FC236}">
                <a16:creationId xmlns:a16="http://schemas.microsoft.com/office/drawing/2014/main" id="{4755CE63-F499-4D9E-656C-889EE631A14A}"/>
              </a:ext>
            </a:extLst>
          </p:cNvPr>
          <p:cNvSpPr>
            <a:spLocks noGrp="1"/>
          </p:cNvSpPr>
          <p:nvPr>
            <p:ph type="sldNum" sz="quarter" idx="12"/>
          </p:nvPr>
        </p:nvSpPr>
        <p:spPr/>
        <p:txBody>
          <a:bodyPr/>
          <a:lstStyle/>
          <a:p>
            <a:fld id="{8D5483D4-AAC4-4B0E-B995-AFA208F8D864}" type="slidenum">
              <a:rPr lang="ml-IN" smtClean="0"/>
              <a:t>‹#›</a:t>
            </a:fld>
            <a:endParaRPr lang="ml-IN"/>
          </a:p>
        </p:txBody>
      </p:sp>
    </p:spTree>
    <p:extLst>
      <p:ext uri="{BB962C8B-B14F-4D97-AF65-F5344CB8AC3E}">
        <p14:creationId xmlns:p14="http://schemas.microsoft.com/office/powerpoint/2010/main" val="798510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D451-1FD5-A8AC-057C-2AB09C810C96}"/>
              </a:ext>
            </a:extLst>
          </p:cNvPr>
          <p:cNvSpPr>
            <a:spLocks noGrp="1"/>
          </p:cNvSpPr>
          <p:nvPr>
            <p:ph type="title"/>
          </p:nvPr>
        </p:nvSpPr>
        <p:spPr/>
        <p:txBody>
          <a:bodyPr/>
          <a:lstStyle/>
          <a:p>
            <a:r>
              <a:rPr lang="en-US"/>
              <a:t>Click to edit Master title style</a:t>
            </a:r>
            <a:endParaRPr lang="ml-IN"/>
          </a:p>
        </p:txBody>
      </p:sp>
      <p:sp>
        <p:nvSpPr>
          <p:cNvPr id="3" name="Content Placeholder 2">
            <a:extLst>
              <a:ext uri="{FF2B5EF4-FFF2-40B4-BE49-F238E27FC236}">
                <a16:creationId xmlns:a16="http://schemas.microsoft.com/office/drawing/2014/main" id="{BE255843-AC9E-AAB6-55FC-74E2D4281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l-IN"/>
          </a:p>
        </p:txBody>
      </p:sp>
      <p:sp>
        <p:nvSpPr>
          <p:cNvPr id="4" name="Content Placeholder 3">
            <a:extLst>
              <a:ext uri="{FF2B5EF4-FFF2-40B4-BE49-F238E27FC236}">
                <a16:creationId xmlns:a16="http://schemas.microsoft.com/office/drawing/2014/main" id="{562B1E16-ABD7-526B-BBAD-8486051918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l-IN"/>
          </a:p>
        </p:txBody>
      </p:sp>
      <p:sp>
        <p:nvSpPr>
          <p:cNvPr id="5" name="Date Placeholder 4">
            <a:extLst>
              <a:ext uri="{FF2B5EF4-FFF2-40B4-BE49-F238E27FC236}">
                <a16:creationId xmlns:a16="http://schemas.microsoft.com/office/drawing/2014/main" id="{50AE5D06-F5EA-F52C-4075-C6779DA6F1FF}"/>
              </a:ext>
            </a:extLst>
          </p:cNvPr>
          <p:cNvSpPr>
            <a:spLocks noGrp="1"/>
          </p:cNvSpPr>
          <p:nvPr>
            <p:ph type="dt" sz="half" idx="10"/>
          </p:nvPr>
        </p:nvSpPr>
        <p:spPr/>
        <p:txBody>
          <a:bodyPr/>
          <a:lstStyle/>
          <a:p>
            <a:fld id="{7FBE2CA2-2B2E-49F8-A454-3839DFB8331B}" type="datetimeFigureOut">
              <a:rPr lang="ml-IN" smtClean="0"/>
              <a:t>31/10/2024</a:t>
            </a:fld>
            <a:endParaRPr lang="ml-IN"/>
          </a:p>
        </p:txBody>
      </p:sp>
      <p:sp>
        <p:nvSpPr>
          <p:cNvPr id="6" name="Footer Placeholder 5">
            <a:extLst>
              <a:ext uri="{FF2B5EF4-FFF2-40B4-BE49-F238E27FC236}">
                <a16:creationId xmlns:a16="http://schemas.microsoft.com/office/drawing/2014/main" id="{791E7B59-4271-16BC-1A70-07854C4B0A95}"/>
              </a:ext>
            </a:extLst>
          </p:cNvPr>
          <p:cNvSpPr>
            <a:spLocks noGrp="1"/>
          </p:cNvSpPr>
          <p:nvPr>
            <p:ph type="ftr" sz="quarter" idx="11"/>
          </p:nvPr>
        </p:nvSpPr>
        <p:spPr/>
        <p:txBody>
          <a:bodyPr/>
          <a:lstStyle/>
          <a:p>
            <a:endParaRPr lang="ml-IN"/>
          </a:p>
        </p:txBody>
      </p:sp>
      <p:sp>
        <p:nvSpPr>
          <p:cNvPr id="7" name="Slide Number Placeholder 6">
            <a:extLst>
              <a:ext uri="{FF2B5EF4-FFF2-40B4-BE49-F238E27FC236}">
                <a16:creationId xmlns:a16="http://schemas.microsoft.com/office/drawing/2014/main" id="{599D932F-3AB8-52B8-B006-967781CE5C6E}"/>
              </a:ext>
            </a:extLst>
          </p:cNvPr>
          <p:cNvSpPr>
            <a:spLocks noGrp="1"/>
          </p:cNvSpPr>
          <p:nvPr>
            <p:ph type="sldNum" sz="quarter" idx="12"/>
          </p:nvPr>
        </p:nvSpPr>
        <p:spPr/>
        <p:txBody>
          <a:bodyPr/>
          <a:lstStyle/>
          <a:p>
            <a:fld id="{8D5483D4-AAC4-4B0E-B995-AFA208F8D864}" type="slidenum">
              <a:rPr lang="ml-IN" smtClean="0"/>
              <a:t>‹#›</a:t>
            </a:fld>
            <a:endParaRPr lang="ml-IN"/>
          </a:p>
        </p:txBody>
      </p:sp>
    </p:spTree>
    <p:extLst>
      <p:ext uri="{BB962C8B-B14F-4D97-AF65-F5344CB8AC3E}">
        <p14:creationId xmlns:p14="http://schemas.microsoft.com/office/powerpoint/2010/main" val="33265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FA3D-BDDC-9A47-5D5C-48CE7E1B0E93}"/>
              </a:ext>
            </a:extLst>
          </p:cNvPr>
          <p:cNvSpPr>
            <a:spLocks noGrp="1"/>
          </p:cNvSpPr>
          <p:nvPr>
            <p:ph type="title"/>
          </p:nvPr>
        </p:nvSpPr>
        <p:spPr>
          <a:xfrm>
            <a:off x="839788" y="365125"/>
            <a:ext cx="10515600" cy="1325563"/>
          </a:xfrm>
        </p:spPr>
        <p:txBody>
          <a:bodyPr/>
          <a:lstStyle/>
          <a:p>
            <a:r>
              <a:rPr lang="en-US"/>
              <a:t>Click to edit Master title style</a:t>
            </a:r>
            <a:endParaRPr lang="ml-IN"/>
          </a:p>
        </p:txBody>
      </p:sp>
      <p:sp>
        <p:nvSpPr>
          <p:cNvPr id="3" name="Text Placeholder 2">
            <a:extLst>
              <a:ext uri="{FF2B5EF4-FFF2-40B4-BE49-F238E27FC236}">
                <a16:creationId xmlns:a16="http://schemas.microsoft.com/office/drawing/2014/main" id="{737AAB19-8B7D-1490-0B7D-235E405A33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E8C91A-2074-6A28-F31A-92A4162017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l-IN"/>
          </a:p>
        </p:txBody>
      </p:sp>
      <p:sp>
        <p:nvSpPr>
          <p:cNvPr id="5" name="Text Placeholder 4">
            <a:extLst>
              <a:ext uri="{FF2B5EF4-FFF2-40B4-BE49-F238E27FC236}">
                <a16:creationId xmlns:a16="http://schemas.microsoft.com/office/drawing/2014/main" id="{C6CEFE97-9CD8-6236-F54D-C333EB8552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3D16F5-1AC4-72BE-61A7-597ED12A44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l-IN"/>
          </a:p>
        </p:txBody>
      </p:sp>
      <p:sp>
        <p:nvSpPr>
          <p:cNvPr id="7" name="Date Placeholder 6">
            <a:extLst>
              <a:ext uri="{FF2B5EF4-FFF2-40B4-BE49-F238E27FC236}">
                <a16:creationId xmlns:a16="http://schemas.microsoft.com/office/drawing/2014/main" id="{A405E72E-33D8-21BC-41ED-648FAF98E32F}"/>
              </a:ext>
            </a:extLst>
          </p:cNvPr>
          <p:cNvSpPr>
            <a:spLocks noGrp="1"/>
          </p:cNvSpPr>
          <p:nvPr>
            <p:ph type="dt" sz="half" idx="10"/>
          </p:nvPr>
        </p:nvSpPr>
        <p:spPr/>
        <p:txBody>
          <a:bodyPr/>
          <a:lstStyle/>
          <a:p>
            <a:fld id="{7FBE2CA2-2B2E-49F8-A454-3839DFB8331B}" type="datetimeFigureOut">
              <a:rPr lang="ml-IN" smtClean="0"/>
              <a:t>31/10/2024</a:t>
            </a:fld>
            <a:endParaRPr lang="ml-IN"/>
          </a:p>
        </p:txBody>
      </p:sp>
      <p:sp>
        <p:nvSpPr>
          <p:cNvPr id="8" name="Footer Placeholder 7">
            <a:extLst>
              <a:ext uri="{FF2B5EF4-FFF2-40B4-BE49-F238E27FC236}">
                <a16:creationId xmlns:a16="http://schemas.microsoft.com/office/drawing/2014/main" id="{266B0625-5E7C-97DC-2042-512F04433D40}"/>
              </a:ext>
            </a:extLst>
          </p:cNvPr>
          <p:cNvSpPr>
            <a:spLocks noGrp="1"/>
          </p:cNvSpPr>
          <p:nvPr>
            <p:ph type="ftr" sz="quarter" idx="11"/>
          </p:nvPr>
        </p:nvSpPr>
        <p:spPr/>
        <p:txBody>
          <a:bodyPr/>
          <a:lstStyle/>
          <a:p>
            <a:endParaRPr lang="ml-IN"/>
          </a:p>
        </p:txBody>
      </p:sp>
      <p:sp>
        <p:nvSpPr>
          <p:cNvPr id="9" name="Slide Number Placeholder 8">
            <a:extLst>
              <a:ext uri="{FF2B5EF4-FFF2-40B4-BE49-F238E27FC236}">
                <a16:creationId xmlns:a16="http://schemas.microsoft.com/office/drawing/2014/main" id="{667C7EB1-ED2A-80AA-280D-2345601E6B8C}"/>
              </a:ext>
            </a:extLst>
          </p:cNvPr>
          <p:cNvSpPr>
            <a:spLocks noGrp="1"/>
          </p:cNvSpPr>
          <p:nvPr>
            <p:ph type="sldNum" sz="quarter" idx="12"/>
          </p:nvPr>
        </p:nvSpPr>
        <p:spPr/>
        <p:txBody>
          <a:bodyPr/>
          <a:lstStyle/>
          <a:p>
            <a:fld id="{8D5483D4-AAC4-4B0E-B995-AFA208F8D864}" type="slidenum">
              <a:rPr lang="ml-IN" smtClean="0"/>
              <a:t>‹#›</a:t>
            </a:fld>
            <a:endParaRPr lang="ml-IN"/>
          </a:p>
        </p:txBody>
      </p:sp>
    </p:spTree>
    <p:extLst>
      <p:ext uri="{BB962C8B-B14F-4D97-AF65-F5344CB8AC3E}">
        <p14:creationId xmlns:p14="http://schemas.microsoft.com/office/powerpoint/2010/main" val="415108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4E75-7C9B-B007-EFB9-FBAD8D43FFA7}"/>
              </a:ext>
            </a:extLst>
          </p:cNvPr>
          <p:cNvSpPr>
            <a:spLocks noGrp="1"/>
          </p:cNvSpPr>
          <p:nvPr>
            <p:ph type="title"/>
          </p:nvPr>
        </p:nvSpPr>
        <p:spPr/>
        <p:txBody>
          <a:bodyPr/>
          <a:lstStyle/>
          <a:p>
            <a:r>
              <a:rPr lang="en-US"/>
              <a:t>Click to edit Master title style</a:t>
            </a:r>
            <a:endParaRPr lang="ml-IN"/>
          </a:p>
        </p:txBody>
      </p:sp>
      <p:sp>
        <p:nvSpPr>
          <p:cNvPr id="3" name="Date Placeholder 2">
            <a:extLst>
              <a:ext uri="{FF2B5EF4-FFF2-40B4-BE49-F238E27FC236}">
                <a16:creationId xmlns:a16="http://schemas.microsoft.com/office/drawing/2014/main" id="{7EB1D13F-FE66-E11F-9F2F-0CCC77CA6B86}"/>
              </a:ext>
            </a:extLst>
          </p:cNvPr>
          <p:cNvSpPr>
            <a:spLocks noGrp="1"/>
          </p:cNvSpPr>
          <p:nvPr>
            <p:ph type="dt" sz="half" idx="10"/>
          </p:nvPr>
        </p:nvSpPr>
        <p:spPr/>
        <p:txBody>
          <a:bodyPr/>
          <a:lstStyle/>
          <a:p>
            <a:fld id="{7FBE2CA2-2B2E-49F8-A454-3839DFB8331B}" type="datetimeFigureOut">
              <a:rPr lang="ml-IN" smtClean="0"/>
              <a:t>31/10/2024</a:t>
            </a:fld>
            <a:endParaRPr lang="ml-IN"/>
          </a:p>
        </p:txBody>
      </p:sp>
      <p:sp>
        <p:nvSpPr>
          <p:cNvPr id="4" name="Footer Placeholder 3">
            <a:extLst>
              <a:ext uri="{FF2B5EF4-FFF2-40B4-BE49-F238E27FC236}">
                <a16:creationId xmlns:a16="http://schemas.microsoft.com/office/drawing/2014/main" id="{32D52BC8-3A34-2DA6-2C3D-1012CA32C0CC}"/>
              </a:ext>
            </a:extLst>
          </p:cNvPr>
          <p:cNvSpPr>
            <a:spLocks noGrp="1"/>
          </p:cNvSpPr>
          <p:nvPr>
            <p:ph type="ftr" sz="quarter" idx="11"/>
          </p:nvPr>
        </p:nvSpPr>
        <p:spPr/>
        <p:txBody>
          <a:bodyPr/>
          <a:lstStyle/>
          <a:p>
            <a:endParaRPr lang="ml-IN"/>
          </a:p>
        </p:txBody>
      </p:sp>
      <p:sp>
        <p:nvSpPr>
          <p:cNvPr id="5" name="Slide Number Placeholder 4">
            <a:extLst>
              <a:ext uri="{FF2B5EF4-FFF2-40B4-BE49-F238E27FC236}">
                <a16:creationId xmlns:a16="http://schemas.microsoft.com/office/drawing/2014/main" id="{7EF2EFD1-2024-13F7-AE5B-7E2661F8E04F}"/>
              </a:ext>
            </a:extLst>
          </p:cNvPr>
          <p:cNvSpPr>
            <a:spLocks noGrp="1"/>
          </p:cNvSpPr>
          <p:nvPr>
            <p:ph type="sldNum" sz="quarter" idx="12"/>
          </p:nvPr>
        </p:nvSpPr>
        <p:spPr/>
        <p:txBody>
          <a:bodyPr/>
          <a:lstStyle/>
          <a:p>
            <a:fld id="{8D5483D4-AAC4-4B0E-B995-AFA208F8D864}" type="slidenum">
              <a:rPr lang="ml-IN" smtClean="0"/>
              <a:t>‹#›</a:t>
            </a:fld>
            <a:endParaRPr lang="ml-IN"/>
          </a:p>
        </p:txBody>
      </p:sp>
    </p:spTree>
    <p:extLst>
      <p:ext uri="{BB962C8B-B14F-4D97-AF65-F5344CB8AC3E}">
        <p14:creationId xmlns:p14="http://schemas.microsoft.com/office/powerpoint/2010/main" val="64706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0B3EC-D734-3CEF-DB70-42B10095B7C7}"/>
              </a:ext>
            </a:extLst>
          </p:cNvPr>
          <p:cNvSpPr>
            <a:spLocks noGrp="1"/>
          </p:cNvSpPr>
          <p:nvPr>
            <p:ph type="dt" sz="half" idx="10"/>
          </p:nvPr>
        </p:nvSpPr>
        <p:spPr/>
        <p:txBody>
          <a:bodyPr/>
          <a:lstStyle/>
          <a:p>
            <a:fld id="{7FBE2CA2-2B2E-49F8-A454-3839DFB8331B}" type="datetimeFigureOut">
              <a:rPr lang="ml-IN" smtClean="0"/>
              <a:t>31/10/2024</a:t>
            </a:fld>
            <a:endParaRPr lang="ml-IN"/>
          </a:p>
        </p:txBody>
      </p:sp>
      <p:sp>
        <p:nvSpPr>
          <p:cNvPr id="3" name="Footer Placeholder 2">
            <a:extLst>
              <a:ext uri="{FF2B5EF4-FFF2-40B4-BE49-F238E27FC236}">
                <a16:creationId xmlns:a16="http://schemas.microsoft.com/office/drawing/2014/main" id="{9F5FFDA0-9691-CE1F-F58D-4D9982DAD656}"/>
              </a:ext>
            </a:extLst>
          </p:cNvPr>
          <p:cNvSpPr>
            <a:spLocks noGrp="1"/>
          </p:cNvSpPr>
          <p:nvPr>
            <p:ph type="ftr" sz="quarter" idx="11"/>
          </p:nvPr>
        </p:nvSpPr>
        <p:spPr/>
        <p:txBody>
          <a:bodyPr/>
          <a:lstStyle/>
          <a:p>
            <a:endParaRPr lang="ml-IN"/>
          </a:p>
        </p:txBody>
      </p:sp>
      <p:sp>
        <p:nvSpPr>
          <p:cNvPr id="4" name="Slide Number Placeholder 3">
            <a:extLst>
              <a:ext uri="{FF2B5EF4-FFF2-40B4-BE49-F238E27FC236}">
                <a16:creationId xmlns:a16="http://schemas.microsoft.com/office/drawing/2014/main" id="{48A6ECCF-F45D-FCC9-7E33-DA13D3AE7062}"/>
              </a:ext>
            </a:extLst>
          </p:cNvPr>
          <p:cNvSpPr>
            <a:spLocks noGrp="1"/>
          </p:cNvSpPr>
          <p:nvPr>
            <p:ph type="sldNum" sz="quarter" idx="12"/>
          </p:nvPr>
        </p:nvSpPr>
        <p:spPr/>
        <p:txBody>
          <a:bodyPr/>
          <a:lstStyle/>
          <a:p>
            <a:fld id="{8D5483D4-AAC4-4B0E-B995-AFA208F8D864}" type="slidenum">
              <a:rPr lang="ml-IN" smtClean="0"/>
              <a:t>‹#›</a:t>
            </a:fld>
            <a:endParaRPr lang="ml-IN"/>
          </a:p>
        </p:txBody>
      </p:sp>
    </p:spTree>
    <p:extLst>
      <p:ext uri="{BB962C8B-B14F-4D97-AF65-F5344CB8AC3E}">
        <p14:creationId xmlns:p14="http://schemas.microsoft.com/office/powerpoint/2010/main" val="74277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50F31-668B-F8EE-06DD-4B1F3C9869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ml-IN"/>
          </a:p>
        </p:txBody>
      </p:sp>
      <p:sp>
        <p:nvSpPr>
          <p:cNvPr id="3" name="Content Placeholder 2">
            <a:extLst>
              <a:ext uri="{FF2B5EF4-FFF2-40B4-BE49-F238E27FC236}">
                <a16:creationId xmlns:a16="http://schemas.microsoft.com/office/drawing/2014/main" id="{E88F17A4-1A64-E4BE-3524-40EF96F7BC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l-IN"/>
          </a:p>
        </p:txBody>
      </p:sp>
      <p:sp>
        <p:nvSpPr>
          <p:cNvPr id="4" name="Text Placeholder 3">
            <a:extLst>
              <a:ext uri="{FF2B5EF4-FFF2-40B4-BE49-F238E27FC236}">
                <a16:creationId xmlns:a16="http://schemas.microsoft.com/office/drawing/2014/main" id="{460AD340-FDAA-7F2A-C579-C8C536E6C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4A770C-2E7A-DDCE-93E1-7832AFA05CA5}"/>
              </a:ext>
            </a:extLst>
          </p:cNvPr>
          <p:cNvSpPr>
            <a:spLocks noGrp="1"/>
          </p:cNvSpPr>
          <p:nvPr>
            <p:ph type="dt" sz="half" idx="10"/>
          </p:nvPr>
        </p:nvSpPr>
        <p:spPr/>
        <p:txBody>
          <a:bodyPr/>
          <a:lstStyle/>
          <a:p>
            <a:fld id="{7FBE2CA2-2B2E-49F8-A454-3839DFB8331B}" type="datetimeFigureOut">
              <a:rPr lang="ml-IN" smtClean="0"/>
              <a:t>31/10/2024</a:t>
            </a:fld>
            <a:endParaRPr lang="ml-IN"/>
          </a:p>
        </p:txBody>
      </p:sp>
      <p:sp>
        <p:nvSpPr>
          <p:cNvPr id="6" name="Footer Placeholder 5">
            <a:extLst>
              <a:ext uri="{FF2B5EF4-FFF2-40B4-BE49-F238E27FC236}">
                <a16:creationId xmlns:a16="http://schemas.microsoft.com/office/drawing/2014/main" id="{3D16A73A-BF80-008C-2EB9-8BA45D10C293}"/>
              </a:ext>
            </a:extLst>
          </p:cNvPr>
          <p:cNvSpPr>
            <a:spLocks noGrp="1"/>
          </p:cNvSpPr>
          <p:nvPr>
            <p:ph type="ftr" sz="quarter" idx="11"/>
          </p:nvPr>
        </p:nvSpPr>
        <p:spPr/>
        <p:txBody>
          <a:bodyPr/>
          <a:lstStyle/>
          <a:p>
            <a:endParaRPr lang="ml-IN"/>
          </a:p>
        </p:txBody>
      </p:sp>
      <p:sp>
        <p:nvSpPr>
          <p:cNvPr id="7" name="Slide Number Placeholder 6">
            <a:extLst>
              <a:ext uri="{FF2B5EF4-FFF2-40B4-BE49-F238E27FC236}">
                <a16:creationId xmlns:a16="http://schemas.microsoft.com/office/drawing/2014/main" id="{1C25E768-22DD-EF6A-D541-EABD0D80917B}"/>
              </a:ext>
            </a:extLst>
          </p:cNvPr>
          <p:cNvSpPr>
            <a:spLocks noGrp="1"/>
          </p:cNvSpPr>
          <p:nvPr>
            <p:ph type="sldNum" sz="quarter" idx="12"/>
          </p:nvPr>
        </p:nvSpPr>
        <p:spPr/>
        <p:txBody>
          <a:bodyPr/>
          <a:lstStyle/>
          <a:p>
            <a:fld id="{8D5483D4-AAC4-4B0E-B995-AFA208F8D864}" type="slidenum">
              <a:rPr lang="ml-IN" smtClean="0"/>
              <a:t>‹#›</a:t>
            </a:fld>
            <a:endParaRPr lang="ml-IN"/>
          </a:p>
        </p:txBody>
      </p:sp>
    </p:spTree>
    <p:extLst>
      <p:ext uri="{BB962C8B-B14F-4D97-AF65-F5344CB8AC3E}">
        <p14:creationId xmlns:p14="http://schemas.microsoft.com/office/powerpoint/2010/main" val="34448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F307-1AFE-7588-C79F-1436559A1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ml-IN"/>
          </a:p>
        </p:txBody>
      </p:sp>
      <p:sp>
        <p:nvSpPr>
          <p:cNvPr id="3" name="Picture Placeholder 2">
            <a:extLst>
              <a:ext uri="{FF2B5EF4-FFF2-40B4-BE49-F238E27FC236}">
                <a16:creationId xmlns:a16="http://schemas.microsoft.com/office/drawing/2014/main" id="{ADC7809C-8448-667E-599A-814E025DB3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ml-IN"/>
          </a:p>
        </p:txBody>
      </p:sp>
      <p:sp>
        <p:nvSpPr>
          <p:cNvPr id="4" name="Text Placeholder 3">
            <a:extLst>
              <a:ext uri="{FF2B5EF4-FFF2-40B4-BE49-F238E27FC236}">
                <a16:creationId xmlns:a16="http://schemas.microsoft.com/office/drawing/2014/main" id="{947B4A1C-EF2E-C298-72EA-ED7BECED4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BAB8E-8938-8501-8287-6135DFC0998A}"/>
              </a:ext>
            </a:extLst>
          </p:cNvPr>
          <p:cNvSpPr>
            <a:spLocks noGrp="1"/>
          </p:cNvSpPr>
          <p:nvPr>
            <p:ph type="dt" sz="half" idx="10"/>
          </p:nvPr>
        </p:nvSpPr>
        <p:spPr/>
        <p:txBody>
          <a:bodyPr/>
          <a:lstStyle/>
          <a:p>
            <a:fld id="{7FBE2CA2-2B2E-49F8-A454-3839DFB8331B}" type="datetimeFigureOut">
              <a:rPr lang="ml-IN" smtClean="0"/>
              <a:t>31/10/2024</a:t>
            </a:fld>
            <a:endParaRPr lang="ml-IN"/>
          </a:p>
        </p:txBody>
      </p:sp>
      <p:sp>
        <p:nvSpPr>
          <p:cNvPr id="6" name="Footer Placeholder 5">
            <a:extLst>
              <a:ext uri="{FF2B5EF4-FFF2-40B4-BE49-F238E27FC236}">
                <a16:creationId xmlns:a16="http://schemas.microsoft.com/office/drawing/2014/main" id="{6751B787-FF7F-2CCF-257B-6429A04A3457}"/>
              </a:ext>
            </a:extLst>
          </p:cNvPr>
          <p:cNvSpPr>
            <a:spLocks noGrp="1"/>
          </p:cNvSpPr>
          <p:nvPr>
            <p:ph type="ftr" sz="quarter" idx="11"/>
          </p:nvPr>
        </p:nvSpPr>
        <p:spPr/>
        <p:txBody>
          <a:bodyPr/>
          <a:lstStyle/>
          <a:p>
            <a:endParaRPr lang="ml-IN"/>
          </a:p>
        </p:txBody>
      </p:sp>
      <p:sp>
        <p:nvSpPr>
          <p:cNvPr id="7" name="Slide Number Placeholder 6">
            <a:extLst>
              <a:ext uri="{FF2B5EF4-FFF2-40B4-BE49-F238E27FC236}">
                <a16:creationId xmlns:a16="http://schemas.microsoft.com/office/drawing/2014/main" id="{47F4EF80-E2FB-7FCA-FAA2-AB09911B7A98}"/>
              </a:ext>
            </a:extLst>
          </p:cNvPr>
          <p:cNvSpPr>
            <a:spLocks noGrp="1"/>
          </p:cNvSpPr>
          <p:nvPr>
            <p:ph type="sldNum" sz="quarter" idx="12"/>
          </p:nvPr>
        </p:nvSpPr>
        <p:spPr/>
        <p:txBody>
          <a:bodyPr/>
          <a:lstStyle/>
          <a:p>
            <a:fld id="{8D5483D4-AAC4-4B0E-B995-AFA208F8D864}" type="slidenum">
              <a:rPr lang="ml-IN" smtClean="0"/>
              <a:t>‹#›</a:t>
            </a:fld>
            <a:endParaRPr lang="ml-IN"/>
          </a:p>
        </p:txBody>
      </p:sp>
    </p:spTree>
    <p:extLst>
      <p:ext uri="{BB962C8B-B14F-4D97-AF65-F5344CB8AC3E}">
        <p14:creationId xmlns:p14="http://schemas.microsoft.com/office/powerpoint/2010/main" val="2336323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21F9B1-E1A1-AE0B-35AC-9F419E074B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ml-IN"/>
          </a:p>
        </p:txBody>
      </p:sp>
      <p:sp>
        <p:nvSpPr>
          <p:cNvPr id="3" name="Text Placeholder 2">
            <a:extLst>
              <a:ext uri="{FF2B5EF4-FFF2-40B4-BE49-F238E27FC236}">
                <a16:creationId xmlns:a16="http://schemas.microsoft.com/office/drawing/2014/main" id="{514B719C-1B1D-5019-D25F-C61CFD982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l-IN"/>
          </a:p>
        </p:txBody>
      </p:sp>
      <p:sp>
        <p:nvSpPr>
          <p:cNvPr id="4" name="Date Placeholder 3">
            <a:extLst>
              <a:ext uri="{FF2B5EF4-FFF2-40B4-BE49-F238E27FC236}">
                <a16:creationId xmlns:a16="http://schemas.microsoft.com/office/drawing/2014/main" id="{A8E36D8A-2FB7-415F-34C1-07DB7B889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BE2CA2-2B2E-49F8-A454-3839DFB8331B}" type="datetimeFigureOut">
              <a:rPr lang="ml-IN" smtClean="0"/>
              <a:t>31/10/2024</a:t>
            </a:fld>
            <a:endParaRPr lang="ml-IN"/>
          </a:p>
        </p:txBody>
      </p:sp>
      <p:sp>
        <p:nvSpPr>
          <p:cNvPr id="5" name="Footer Placeholder 4">
            <a:extLst>
              <a:ext uri="{FF2B5EF4-FFF2-40B4-BE49-F238E27FC236}">
                <a16:creationId xmlns:a16="http://schemas.microsoft.com/office/drawing/2014/main" id="{367C1112-6374-D0C8-A151-91437092D1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ml-IN"/>
          </a:p>
        </p:txBody>
      </p:sp>
      <p:sp>
        <p:nvSpPr>
          <p:cNvPr id="6" name="Slide Number Placeholder 5">
            <a:extLst>
              <a:ext uri="{FF2B5EF4-FFF2-40B4-BE49-F238E27FC236}">
                <a16:creationId xmlns:a16="http://schemas.microsoft.com/office/drawing/2014/main" id="{B313C530-7B3E-7BAC-CC34-4892048A6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483D4-AAC4-4B0E-B995-AFA208F8D864}" type="slidenum">
              <a:rPr lang="ml-IN" smtClean="0"/>
              <a:t>‹#›</a:t>
            </a:fld>
            <a:endParaRPr lang="ml-IN"/>
          </a:p>
        </p:txBody>
      </p:sp>
    </p:spTree>
    <p:extLst>
      <p:ext uri="{BB962C8B-B14F-4D97-AF65-F5344CB8AC3E}">
        <p14:creationId xmlns:p14="http://schemas.microsoft.com/office/powerpoint/2010/main" val="3219010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ml-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852CDD-5F1B-497F-E59B-0CEF8EDCD7E3}"/>
              </a:ext>
            </a:extLst>
          </p:cNvPr>
          <p:cNvSpPr>
            <a:spLocks noGrp="1"/>
          </p:cNvSpPr>
          <p:nvPr>
            <p:ph type="ctrTitle"/>
          </p:nvPr>
        </p:nvSpPr>
        <p:spPr>
          <a:xfrm>
            <a:off x="4038600" y="1939159"/>
            <a:ext cx="7644627" cy="2751086"/>
          </a:xfrm>
        </p:spPr>
        <p:txBody>
          <a:bodyPr>
            <a:normAutofit/>
          </a:bodyPr>
          <a:lstStyle/>
          <a:p>
            <a:pPr algn="r"/>
            <a:r>
              <a:rPr lang="en-US" dirty="0"/>
              <a:t>Attrition</a:t>
            </a:r>
            <a:endParaRPr lang="ml-IN"/>
          </a:p>
        </p:txBody>
      </p:sp>
      <p:sp>
        <p:nvSpPr>
          <p:cNvPr id="3" name="Subtitle 2">
            <a:extLst>
              <a:ext uri="{FF2B5EF4-FFF2-40B4-BE49-F238E27FC236}">
                <a16:creationId xmlns:a16="http://schemas.microsoft.com/office/drawing/2014/main" id="{589E8FA5-CEBD-529C-516A-66BADAEFDAAA}"/>
              </a:ext>
            </a:extLst>
          </p:cNvPr>
          <p:cNvSpPr>
            <a:spLocks noGrp="1"/>
          </p:cNvSpPr>
          <p:nvPr>
            <p:ph type="subTitle" idx="1"/>
          </p:nvPr>
        </p:nvSpPr>
        <p:spPr>
          <a:xfrm>
            <a:off x="4038600" y="4782320"/>
            <a:ext cx="7644627" cy="1329443"/>
          </a:xfrm>
        </p:spPr>
        <p:txBody>
          <a:bodyPr>
            <a:normAutofit/>
          </a:bodyPr>
          <a:lstStyle/>
          <a:p>
            <a:pPr algn="r"/>
            <a:r>
              <a:rPr lang="en-US" dirty="0" err="1"/>
              <a:t>DDSAnalytics</a:t>
            </a:r>
            <a:endParaRPr lang="ml-IN"/>
          </a:p>
        </p:txBody>
      </p:sp>
    </p:spTree>
    <p:extLst>
      <p:ext uri="{BB962C8B-B14F-4D97-AF65-F5344CB8AC3E}">
        <p14:creationId xmlns:p14="http://schemas.microsoft.com/office/powerpoint/2010/main" val="323043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80D6FF-7916-0951-D061-3D8A778DD35B}"/>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Thank you!</a:t>
            </a:r>
            <a:endParaRPr lang="ml-IN">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F1C7294-7576-0AAA-C4D8-34D67094ED08}"/>
              </a:ext>
            </a:extLst>
          </p:cNvPr>
          <p:cNvGraphicFramePr>
            <a:graphicFrameLocks noGrp="1"/>
          </p:cNvGraphicFramePr>
          <p:nvPr>
            <p:ph idx="1"/>
            <p:extLst>
              <p:ext uri="{D42A27DB-BD31-4B8C-83A1-F6EECF244321}">
                <p14:modId xmlns:p14="http://schemas.microsoft.com/office/powerpoint/2010/main" val="264277741"/>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804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839EC-4381-E8A6-3DA6-7AFCFF2919B2}"/>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Business Understanding</a:t>
            </a:r>
            <a:endParaRPr lang="ml-IN">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5E347D6-E28A-5BEA-A4B9-8C1F15DF5D2C}"/>
              </a:ext>
            </a:extLst>
          </p:cNvPr>
          <p:cNvGraphicFramePr>
            <a:graphicFrameLocks noGrp="1"/>
          </p:cNvGraphicFramePr>
          <p:nvPr>
            <p:ph idx="1"/>
            <p:extLst>
              <p:ext uri="{D42A27DB-BD31-4B8C-83A1-F6EECF244321}">
                <p14:modId xmlns:p14="http://schemas.microsoft.com/office/powerpoint/2010/main" val="28050148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576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7C8F45-E037-1D5D-DE03-6FB990E97372}"/>
              </a:ext>
            </a:extLst>
          </p:cNvPr>
          <p:cNvSpPr>
            <a:spLocks noGrp="1"/>
          </p:cNvSpPr>
          <p:nvPr>
            <p:ph type="title"/>
          </p:nvPr>
        </p:nvSpPr>
        <p:spPr>
          <a:xfrm>
            <a:off x="630936" y="630936"/>
            <a:ext cx="3599688" cy="1463040"/>
          </a:xfrm>
        </p:spPr>
        <p:txBody>
          <a:bodyPr anchor="ctr">
            <a:normAutofit/>
          </a:bodyPr>
          <a:lstStyle/>
          <a:p>
            <a:r>
              <a:rPr lang="en-US" dirty="0">
                <a:solidFill>
                  <a:srgbClr val="FFFFFF"/>
                </a:solidFill>
              </a:rPr>
              <a:t>Data Understanding</a:t>
            </a:r>
            <a:endParaRPr lang="ml-IN" dirty="0">
              <a:solidFill>
                <a:srgbClr val="FFFFFF"/>
              </a:solidFill>
            </a:endParaRPr>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E532F5-D901-50CA-3AD6-7AB0B34C9B3B}"/>
              </a:ext>
            </a:extLst>
          </p:cNvPr>
          <p:cNvSpPr>
            <a:spLocks noGrp="1"/>
          </p:cNvSpPr>
          <p:nvPr>
            <p:ph idx="1"/>
          </p:nvPr>
        </p:nvSpPr>
        <p:spPr>
          <a:xfrm>
            <a:off x="1863702" y="3883686"/>
            <a:ext cx="9133738" cy="2343377"/>
          </a:xfrm>
        </p:spPr>
        <p:txBody>
          <a:bodyPr anchor="ctr">
            <a:normAutofit/>
          </a:bodyPr>
          <a:lstStyle/>
          <a:p>
            <a:r>
              <a:rPr lang="en-US" sz="1800" dirty="0"/>
              <a:t>Shape of Dataset</a:t>
            </a:r>
          </a:p>
          <a:p>
            <a:pPr lvl="1"/>
            <a:r>
              <a:rPr lang="en-US" sz="1800" dirty="0"/>
              <a:t>870 rows, 36 columns</a:t>
            </a:r>
          </a:p>
          <a:p>
            <a:pPr lvl="1"/>
            <a:r>
              <a:rPr lang="en-US" sz="1800" dirty="0"/>
              <a:t>No missing values</a:t>
            </a:r>
          </a:p>
          <a:p>
            <a:r>
              <a:rPr lang="en-US" sz="1800" dirty="0"/>
              <a:t>ID and </a:t>
            </a:r>
            <a:r>
              <a:rPr lang="en-US" sz="1800" dirty="0" err="1"/>
              <a:t>EmployeeNumber</a:t>
            </a:r>
            <a:r>
              <a:rPr lang="en-US" sz="1800" dirty="0"/>
              <a:t> contain 0 duplicates</a:t>
            </a:r>
          </a:p>
          <a:p>
            <a:r>
              <a:rPr lang="en-US" sz="1800" dirty="0"/>
              <a:t>Over18, </a:t>
            </a:r>
            <a:r>
              <a:rPr lang="en-US" sz="1800" dirty="0" err="1"/>
              <a:t>StandardHours</a:t>
            </a:r>
            <a:r>
              <a:rPr lang="en-US" sz="1800" dirty="0"/>
              <a:t>, Employee Count contain 1 unique value</a:t>
            </a:r>
          </a:p>
          <a:p>
            <a:pPr marL="0" indent="0">
              <a:buNone/>
            </a:pPr>
            <a:endParaRPr lang="en-US" sz="1400" dirty="0"/>
          </a:p>
          <a:p>
            <a:endParaRPr lang="ml-IN" sz="1400" dirty="0"/>
          </a:p>
        </p:txBody>
      </p:sp>
    </p:spTree>
    <p:extLst>
      <p:ext uri="{BB962C8B-B14F-4D97-AF65-F5344CB8AC3E}">
        <p14:creationId xmlns:p14="http://schemas.microsoft.com/office/powerpoint/2010/main" val="254619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0D580-7407-7A3E-10DF-E7295CF0C831}"/>
              </a:ext>
            </a:extLst>
          </p:cNvPr>
          <p:cNvSpPr>
            <a:spLocks noGrp="1"/>
          </p:cNvSpPr>
          <p:nvPr>
            <p:ph type="title"/>
          </p:nvPr>
        </p:nvSpPr>
        <p:spPr>
          <a:xfrm>
            <a:off x="686834" y="1153572"/>
            <a:ext cx="3200400" cy="4461163"/>
          </a:xfrm>
        </p:spPr>
        <p:txBody>
          <a:bodyPr>
            <a:normAutofit/>
          </a:bodyPr>
          <a:lstStyle/>
          <a:p>
            <a:r>
              <a:rPr lang="en-US">
                <a:solidFill>
                  <a:srgbClr val="FFFFFF"/>
                </a:solidFill>
              </a:rPr>
              <a:t>Data Preparation</a:t>
            </a:r>
            <a:endParaRPr lang="ml-IN">
              <a:solidFill>
                <a:srgbClr val="FFFFFF"/>
              </a:solidFill>
            </a:endParaRP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67001DE-45E0-0FAA-55A4-D90784571D90}"/>
              </a:ext>
            </a:extLst>
          </p:cNvPr>
          <p:cNvSpPr>
            <a:spLocks noGrp="1"/>
          </p:cNvSpPr>
          <p:nvPr>
            <p:ph idx="1"/>
          </p:nvPr>
        </p:nvSpPr>
        <p:spPr>
          <a:xfrm>
            <a:off x="4447308" y="591344"/>
            <a:ext cx="6906491" cy="5585619"/>
          </a:xfrm>
        </p:spPr>
        <p:txBody>
          <a:bodyPr anchor="ctr">
            <a:normAutofit/>
          </a:bodyPr>
          <a:lstStyle/>
          <a:p>
            <a:r>
              <a:rPr lang="en-US" dirty="0"/>
              <a:t>First, drop columns</a:t>
            </a:r>
          </a:p>
          <a:p>
            <a:pPr lvl="1"/>
            <a:r>
              <a:rPr lang="en-US" dirty="0"/>
              <a:t>All unique values: ID, </a:t>
            </a:r>
            <a:r>
              <a:rPr lang="en-US" dirty="0" err="1"/>
              <a:t>EmployeeCount</a:t>
            </a:r>
            <a:endParaRPr lang="en-US" dirty="0"/>
          </a:p>
          <a:p>
            <a:pPr lvl="1"/>
            <a:r>
              <a:rPr lang="en-US" dirty="0"/>
              <a:t>Only one unique value: Over18, </a:t>
            </a:r>
            <a:r>
              <a:rPr lang="en-US" dirty="0" err="1"/>
              <a:t>StandardHours</a:t>
            </a:r>
            <a:endParaRPr lang="en-US" dirty="0"/>
          </a:p>
          <a:p>
            <a:r>
              <a:rPr lang="en-US" dirty="0"/>
              <a:t>Convert categorical variables to factors</a:t>
            </a:r>
          </a:p>
          <a:p>
            <a:pPr lvl="1"/>
            <a:r>
              <a:rPr lang="en-US" dirty="0"/>
              <a:t>I decided to pursue Naïve Bayes</a:t>
            </a:r>
          </a:p>
          <a:p>
            <a:pPr lvl="2"/>
            <a:r>
              <a:rPr lang="en-US" dirty="0"/>
              <a:t>No need for any encoding, may be good for KNN</a:t>
            </a:r>
          </a:p>
          <a:p>
            <a:endParaRPr lang="en-US" dirty="0"/>
          </a:p>
          <a:p>
            <a:endParaRPr lang="ml-IN" dirty="0"/>
          </a:p>
        </p:txBody>
      </p:sp>
    </p:spTree>
    <p:extLst>
      <p:ext uri="{BB962C8B-B14F-4D97-AF65-F5344CB8AC3E}">
        <p14:creationId xmlns:p14="http://schemas.microsoft.com/office/powerpoint/2010/main" val="352081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trips(downLeft)">
                                      <p:cBhvr>
                                        <p:cTn id="11" dur="500"/>
                                        <p:tgtEl>
                                          <p:spTgt spid="3">
                                            <p:txEl>
                                              <p:pRg st="1" end="1"/>
                                            </p:txEl>
                                          </p:spTgt>
                                        </p:tgtEl>
                                      </p:cBhvr>
                                    </p:animEffect>
                                  </p:childTnLst>
                                </p:cTn>
                              </p:par>
                              <p:par>
                                <p:cTn id="12" presetID="18" presetClass="entr" presetSubtype="12"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strips(downLeft)">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CDE71C-2BE3-F333-0477-16FB8A1F6C67}"/>
              </a:ext>
            </a:extLst>
          </p:cNvPr>
          <p:cNvSpPr>
            <a:spLocks noGrp="1"/>
          </p:cNvSpPr>
          <p:nvPr>
            <p:ph type="title"/>
          </p:nvPr>
        </p:nvSpPr>
        <p:spPr>
          <a:xfrm>
            <a:off x="2811793" y="514662"/>
            <a:ext cx="5458838" cy="1325563"/>
          </a:xfrm>
        </p:spPr>
        <p:txBody>
          <a:bodyPr>
            <a:normAutofit/>
          </a:bodyPr>
          <a:lstStyle/>
          <a:p>
            <a:r>
              <a:rPr lang="en-US"/>
              <a:t>Explanatory Data Analysis (EDA)</a:t>
            </a:r>
            <a:endParaRPr lang="ml-IN"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61BC40D-F614-D50C-4958-EA7CBB50C375}"/>
              </a:ext>
            </a:extLst>
          </p:cNvPr>
          <p:cNvSpPr>
            <a:spLocks noGrp="1"/>
          </p:cNvSpPr>
          <p:nvPr>
            <p:ph idx="1"/>
          </p:nvPr>
        </p:nvSpPr>
        <p:spPr>
          <a:xfrm>
            <a:off x="2695614" y="1949939"/>
            <a:ext cx="5458838" cy="4192520"/>
          </a:xfrm>
        </p:spPr>
        <p:txBody>
          <a:bodyPr>
            <a:normAutofit/>
          </a:bodyPr>
          <a:lstStyle/>
          <a:p>
            <a:r>
              <a:rPr lang="en-US" dirty="0"/>
              <a:t>Correlation Matrix</a:t>
            </a:r>
          </a:p>
          <a:p>
            <a:pPr lvl="1"/>
            <a:r>
              <a:rPr lang="en-US" dirty="0" err="1"/>
              <a:t>MonthlyIncome</a:t>
            </a:r>
            <a:r>
              <a:rPr lang="en-US" dirty="0"/>
              <a:t> and </a:t>
            </a:r>
            <a:r>
              <a:rPr lang="en-US" dirty="0" err="1"/>
              <a:t>JobLevel</a:t>
            </a:r>
            <a:r>
              <a:rPr lang="en-US" dirty="0"/>
              <a:t> high positive correlation</a:t>
            </a:r>
          </a:p>
          <a:p>
            <a:pPr lvl="2"/>
            <a:r>
              <a:rPr lang="en-US" dirty="0"/>
              <a:t>0.9516</a:t>
            </a:r>
          </a:p>
          <a:p>
            <a:pPr lvl="2"/>
            <a:r>
              <a:rPr lang="en-US" dirty="0"/>
              <a:t>Dropped </a:t>
            </a:r>
            <a:r>
              <a:rPr lang="en-US" dirty="0" err="1"/>
              <a:t>JobLevel</a:t>
            </a:r>
            <a:r>
              <a:rPr lang="en-US" dirty="0"/>
              <a:t>. Why?</a:t>
            </a:r>
          </a:p>
          <a:p>
            <a:r>
              <a:rPr lang="en-US" dirty="0"/>
              <a:t>Highest Correlated with Attrition</a:t>
            </a:r>
          </a:p>
          <a:p>
            <a:pPr lvl="1"/>
            <a:r>
              <a:rPr lang="en-US" dirty="0" err="1"/>
              <a:t>OverTime</a:t>
            </a:r>
            <a:r>
              <a:rPr lang="en-US" dirty="0"/>
              <a:t>: 0.272</a:t>
            </a:r>
          </a:p>
          <a:p>
            <a:pPr lvl="1"/>
            <a:r>
              <a:rPr lang="en-US" dirty="0" err="1"/>
              <a:t>MaritalStatus</a:t>
            </a:r>
            <a:r>
              <a:rPr lang="en-US" dirty="0"/>
              <a:t>: -0.197</a:t>
            </a:r>
          </a:p>
          <a:p>
            <a:pPr lvl="1"/>
            <a:r>
              <a:rPr lang="en-US" dirty="0" err="1"/>
              <a:t>JobInvolvement</a:t>
            </a:r>
            <a:r>
              <a:rPr lang="en-US" dirty="0"/>
              <a:t>: -0.188</a:t>
            </a:r>
          </a:p>
          <a:p>
            <a:endParaRPr lang="ml-IN" dirty="0"/>
          </a:p>
        </p:txBody>
      </p:sp>
    </p:spTree>
    <p:extLst>
      <p:ext uri="{BB962C8B-B14F-4D97-AF65-F5344CB8AC3E}">
        <p14:creationId xmlns:p14="http://schemas.microsoft.com/office/powerpoint/2010/main" val="119119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3"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
                                        <p:tgtEl>
                                          <p:spTgt spid="3">
                                            <p:txEl>
                                              <p:pRg st="2" end="2"/>
                                            </p:txEl>
                                          </p:spTgt>
                                        </p:tgtEl>
                                      </p:cBhvr>
                                    </p:animEffect>
                                    <p:anim calcmode="lin" valueType="num">
                                      <p:cBhvr>
                                        <p:cTn id="22" dur="4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400" fill="hold"/>
                                        <p:tgtEl>
                                          <p:spTgt spid="3">
                                            <p:txEl>
                                              <p:pRg st="2" end="2"/>
                                            </p:txEl>
                                          </p:spTgt>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3">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3">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6" presetID="43"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
                                        <p:tgtEl>
                                          <p:spTgt spid="3">
                                            <p:txEl>
                                              <p:pRg st="3" end="3"/>
                                            </p:txEl>
                                          </p:spTgt>
                                        </p:tgtEl>
                                      </p:cBhvr>
                                    </p:animEffect>
                                    <p:anim calcmode="lin" valueType="num">
                                      <p:cBhvr>
                                        <p:cTn id="29" dur="4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400" fill="hold"/>
                                        <p:tgtEl>
                                          <p:spTgt spid="3">
                                            <p:txEl>
                                              <p:pRg st="3" end="3"/>
                                            </p:txEl>
                                          </p:spTgt>
                                        </p:tgtEl>
                                        <p:attrNameLst>
                                          <p:attrName>ppt_y</p:attrName>
                                        </p:attrNameLst>
                                      </p:cBhvr>
                                      <p:tavLst>
                                        <p:tav tm="0">
                                          <p:val>
                                            <p:strVal val="#ppt_y+0.31"/>
                                          </p:val>
                                        </p:tav>
                                        <p:tav tm="100000">
                                          <p:val>
                                            <p:strVal val="#ppt_y+0.31"/>
                                          </p:val>
                                        </p:tav>
                                      </p:tavLst>
                                    </p:anim>
                                    <p:anim calcmode="lin" valueType="num">
                                      <p:cBhvr>
                                        <p:cTn id="31" dur="600" decel="50000" fill="hold">
                                          <p:stCondLst>
                                            <p:cond delay="400"/>
                                          </p:stCondLst>
                                        </p:cTn>
                                        <p:tgtEl>
                                          <p:spTgt spid="3">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2" dur="600" decel="50000" fill="hold">
                                          <p:stCondLst>
                                            <p:cond delay="400"/>
                                          </p:stCondLst>
                                        </p:cTn>
                                        <p:tgtEl>
                                          <p:spTgt spid="3">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p:stCondLst>
                        <p:cond delay="indefinite"/>
                      </p:stCondLst>
                      <p:childTnLst>
                        <p:par>
                          <p:cTn id="42" fill="hold">
                            <p:stCondLst>
                              <p:cond delay="0"/>
                            </p:stCondLst>
                            <p:childTnLst>
                              <p:par>
                                <p:cTn id="43" presetID="5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Scale>
                                      <p:cBhvr>
                                        <p:cTn id="45"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3">
                                            <p:txEl>
                                              <p:pRg st="5" end="5"/>
                                            </p:txEl>
                                          </p:spTgt>
                                        </p:tgtEl>
                                        <p:attrNameLst>
                                          <p:attrName>ppt_x</p:attrName>
                                          <p:attrName>ppt_y</p:attrName>
                                        </p:attrNameLst>
                                      </p:cBhvr>
                                    </p:animMotion>
                                    <p:animEffect transition="in" filter="fade">
                                      <p:cBhvr>
                                        <p:cTn id="47" dur="1000"/>
                                        <p:tgtEl>
                                          <p:spTgt spid="3">
                                            <p:txEl>
                                              <p:pRg st="5" end="5"/>
                                            </p:txEl>
                                          </p:spTgt>
                                        </p:tgtEl>
                                      </p:cBhvr>
                                    </p:animEffect>
                                  </p:childTnLst>
                                </p:cTn>
                              </p:par>
                              <p:par>
                                <p:cTn id="48" presetID="52"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Scale>
                                      <p:cBhvr>
                                        <p:cTn id="50"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3">
                                            <p:txEl>
                                              <p:pRg st="6" end="6"/>
                                            </p:txEl>
                                          </p:spTgt>
                                        </p:tgtEl>
                                        <p:attrNameLst>
                                          <p:attrName>ppt_x</p:attrName>
                                          <p:attrName>ppt_y</p:attrName>
                                        </p:attrNameLst>
                                      </p:cBhvr>
                                    </p:animMotion>
                                    <p:animEffect transition="in" filter="fade">
                                      <p:cBhvr>
                                        <p:cTn id="52" dur="1000"/>
                                        <p:tgtEl>
                                          <p:spTgt spid="3">
                                            <p:txEl>
                                              <p:pRg st="6" end="6"/>
                                            </p:txEl>
                                          </p:spTgt>
                                        </p:tgtEl>
                                      </p:cBhvr>
                                    </p:animEffect>
                                  </p:childTnLst>
                                </p:cTn>
                              </p:par>
                              <p:par>
                                <p:cTn id="53" presetID="52" presetClass="entr" presetSubtype="0" fill="hold"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Scale>
                                      <p:cBhvr>
                                        <p:cTn id="55" dur="1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3">
                                            <p:txEl>
                                              <p:pRg st="7" end="7"/>
                                            </p:txEl>
                                          </p:spTgt>
                                        </p:tgtEl>
                                        <p:attrNameLst>
                                          <p:attrName>ppt_x</p:attrName>
                                          <p:attrName>ppt_y</p:attrName>
                                        </p:attrNameLst>
                                      </p:cBhvr>
                                    </p:animMotion>
                                    <p:animEffect transition="in" filter="fade">
                                      <p:cBhvr>
                                        <p:cTn id="5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9B62FB-6406-669A-BCF9-1F58FE4AB370}"/>
              </a:ext>
            </a:extLst>
          </p:cNvPr>
          <p:cNvSpPr>
            <a:spLocks noGrp="1"/>
          </p:cNvSpPr>
          <p:nvPr>
            <p:ph type="title"/>
          </p:nvPr>
        </p:nvSpPr>
        <p:spPr>
          <a:xfrm>
            <a:off x="841248" y="510047"/>
            <a:ext cx="3300984" cy="1645920"/>
          </a:xfrm>
        </p:spPr>
        <p:txBody>
          <a:bodyPr>
            <a:normAutofit/>
          </a:bodyPr>
          <a:lstStyle/>
          <a:p>
            <a:r>
              <a:rPr lang="en-US" sz="2800"/>
              <a:t>Graphical EDA</a:t>
            </a:r>
            <a:endParaRPr lang="ml-IN" sz="2800"/>
          </a:p>
        </p:txBody>
      </p:sp>
      <p:sp>
        <p:nvSpPr>
          <p:cNvPr id="22" name="Rectangle 21">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B62803B-1D85-F153-6832-B5032A246CD0}"/>
              </a:ext>
            </a:extLst>
          </p:cNvPr>
          <p:cNvSpPr>
            <a:spLocks noGrp="1"/>
          </p:cNvSpPr>
          <p:nvPr>
            <p:ph idx="1"/>
          </p:nvPr>
        </p:nvSpPr>
        <p:spPr>
          <a:xfrm>
            <a:off x="6385855" y="764302"/>
            <a:ext cx="5251729" cy="1084744"/>
          </a:xfrm>
        </p:spPr>
        <p:txBody>
          <a:bodyPr anchor="ctr">
            <a:normAutofit fontScale="62500" lnSpcReduction="20000"/>
          </a:bodyPr>
          <a:lstStyle/>
          <a:p>
            <a:r>
              <a:rPr lang="en-US" sz="1300" dirty="0"/>
              <a:t>Investigating Attrition vs </a:t>
            </a:r>
            <a:r>
              <a:rPr lang="en-US" sz="1300" dirty="0" err="1"/>
              <a:t>OverTime</a:t>
            </a:r>
            <a:endParaRPr lang="en-US" sz="1300" dirty="0"/>
          </a:p>
          <a:p>
            <a:pPr lvl="1"/>
            <a:r>
              <a:rPr lang="en-US" sz="1300" dirty="0"/>
              <a:t>More likely to turnover if working overtime</a:t>
            </a:r>
          </a:p>
          <a:p>
            <a:r>
              <a:rPr lang="en-US" sz="1300" dirty="0"/>
              <a:t>Investigating Attrition vs </a:t>
            </a:r>
            <a:r>
              <a:rPr lang="en-US" sz="1300" dirty="0" err="1"/>
              <a:t>MaritalStatus</a:t>
            </a:r>
            <a:endParaRPr lang="en-US" sz="1300" dirty="0"/>
          </a:p>
          <a:p>
            <a:pPr lvl="1"/>
            <a:r>
              <a:rPr lang="en-US" sz="1300" dirty="0"/>
              <a:t>More likely to turnover if working single</a:t>
            </a:r>
          </a:p>
          <a:p>
            <a:r>
              <a:rPr lang="en-US" sz="1300" dirty="0"/>
              <a:t>Investigating Attrition vs </a:t>
            </a:r>
            <a:r>
              <a:rPr lang="en-US" sz="1300" dirty="0" err="1"/>
              <a:t>JobInvolvement</a:t>
            </a:r>
            <a:endParaRPr lang="en-US" sz="1300" dirty="0"/>
          </a:p>
          <a:p>
            <a:pPr lvl="1"/>
            <a:r>
              <a:rPr lang="en-US" sz="1300" dirty="0"/>
              <a:t>More likely to turnover if low job involvement</a:t>
            </a:r>
          </a:p>
          <a:p>
            <a:endParaRPr lang="en-US" sz="1300" dirty="0"/>
          </a:p>
          <a:p>
            <a:endParaRPr lang="en-US" sz="1300" dirty="0"/>
          </a:p>
          <a:p>
            <a:pPr lvl="1"/>
            <a:endParaRPr lang="en-US" sz="1300" dirty="0"/>
          </a:p>
          <a:p>
            <a:pPr marL="457200" lvl="1" indent="0">
              <a:buNone/>
            </a:pPr>
            <a:endParaRPr lang="ml-IN" sz="1300" dirty="0"/>
          </a:p>
        </p:txBody>
      </p:sp>
      <p:pic>
        <p:nvPicPr>
          <p:cNvPr id="6" name="Picture 5">
            <a:extLst>
              <a:ext uri="{FF2B5EF4-FFF2-40B4-BE49-F238E27FC236}">
                <a16:creationId xmlns:a16="http://schemas.microsoft.com/office/drawing/2014/main" id="{E8C8E600-6DA9-2B03-D0DA-E7338BCB7A46}"/>
              </a:ext>
            </a:extLst>
          </p:cNvPr>
          <p:cNvPicPr>
            <a:picLocks noChangeAspect="1"/>
          </p:cNvPicPr>
          <p:nvPr/>
        </p:nvPicPr>
        <p:blipFill>
          <a:blip r:embed="rId3"/>
          <a:stretch>
            <a:fillRect/>
          </a:stretch>
        </p:blipFill>
        <p:spPr>
          <a:xfrm>
            <a:off x="2871791" y="1849046"/>
            <a:ext cx="6715435" cy="5008954"/>
          </a:xfrm>
          <a:prstGeom prst="rect">
            <a:avLst/>
          </a:prstGeom>
        </p:spPr>
      </p:pic>
      <p:pic>
        <p:nvPicPr>
          <p:cNvPr id="10" name="Picture 9">
            <a:extLst>
              <a:ext uri="{FF2B5EF4-FFF2-40B4-BE49-F238E27FC236}">
                <a16:creationId xmlns:a16="http://schemas.microsoft.com/office/drawing/2014/main" id="{D9C0F0BA-AD40-7746-5C7F-5EAC3F8BD158}"/>
              </a:ext>
            </a:extLst>
          </p:cNvPr>
          <p:cNvPicPr>
            <a:picLocks noChangeAspect="1"/>
          </p:cNvPicPr>
          <p:nvPr/>
        </p:nvPicPr>
        <p:blipFill>
          <a:blip r:embed="rId4"/>
          <a:stretch>
            <a:fillRect/>
          </a:stretch>
        </p:blipFill>
        <p:spPr>
          <a:xfrm>
            <a:off x="2871791" y="1835672"/>
            <a:ext cx="6715435" cy="5019742"/>
          </a:xfrm>
          <a:prstGeom prst="rect">
            <a:avLst/>
          </a:prstGeom>
        </p:spPr>
      </p:pic>
      <p:pic>
        <p:nvPicPr>
          <p:cNvPr id="12" name="Picture 11">
            <a:extLst>
              <a:ext uri="{FF2B5EF4-FFF2-40B4-BE49-F238E27FC236}">
                <a16:creationId xmlns:a16="http://schemas.microsoft.com/office/drawing/2014/main" id="{13C3CB3E-5873-FA0B-F6F3-E15DB64DA594}"/>
              </a:ext>
            </a:extLst>
          </p:cNvPr>
          <p:cNvPicPr>
            <a:picLocks noChangeAspect="1"/>
          </p:cNvPicPr>
          <p:nvPr/>
        </p:nvPicPr>
        <p:blipFill>
          <a:blip r:embed="rId5"/>
          <a:stretch>
            <a:fillRect/>
          </a:stretch>
        </p:blipFill>
        <p:spPr>
          <a:xfrm>
            <a:off x="2905854" y="1833086"/>
            <a:ext cx="6723512" cy="5008955"/>
          </a:xfrm>
          <a:prstGeom prst="rect">
            <a:avLst/>
          </a:prstGeom>
        </p:spPr>
      </p:pic>
    </p:spTree>
    <p:extLst>
      <p:ext uri="{BB962C8B-B14F-4D97-AF65-F5344CB8AC3E}">
        <p14:creationId xmlns:p14="http://schemas.microsoft.com/office/powerpoint/2010/main" val="78850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heel(1)">
                                      <p:cBhvr>
                                        <p:cTn id="29" dur="20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2000"/>
                                        <p:tgtEl>
                                          <p:spTgt spid="3">
                                            <p:txEl>
                                              <p:pRg st="3" end="3"/>
                                            </p:txEl>
                                          </p:spTgt>
                                        </p:tgtEl>
                                      </p:cBhvr>
                                    </p:animEffect>
                                    <p:anim calcmode="lin" valueType="num">
                                      <p:cBhvr>
                                        <p:cTn id="35"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6"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heel(1)">
                                      <p:cBhvr>
                                        <p:cTn id="46" dur="20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wheel(1)">
                                      <p:cBhvr>
                                        <p:cTn id="51"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Arc 25">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4DEB8825-9297-94BA-C1F2-209411AF99F1}"/>
              </a:ext>
            </a:extLst>
          </p:cNvPr>
          <p:cNvSpPr>
            <a:spLocks noGrp="1"/>
          </p:cNvSpPr>
          <p:nvPr>
            <p:ph type="title"/>
          </p:nvPr>
        </p:nvSpPr>
        <p:spPr>
          <a:xfrm>
            <a:off x="838200" y="365125"/>
            <a:ext cx="10515599" cy="1325563"/>
          </a:xfrm>
        </p:spPr>
        <p:txBody>
          <a:bodyPr>
            <a:normAutofit/>
          </a:bodyPr>
          <a:lstStyle/>
          <a:p>
            <a:r>
              <a:rPr lang="en-US" dirty="0"/>
              <a:t>Graphical EDA</a:t>
            </a:r>
            <a:endParaRPr lang="ml-IN" dirty="0"/>
          </a:p>
        </p:txBody>
      </p:sp>
      <p:sp>
        <p:nvSpPr>
          <p:cNvPr id="3" name="Content Placeholder 2">
            <a:extLst>
              <a:ext uri="{FF2B5EF4-FFF2-40B4-BE49-F238E27FC236}">
                <a16:creationId xmlns:a16="http://schemas.microsoft.com/office/drawing/2014/main" id="{5FDA2E2C-5456-C5B2-75CA-AFA43A0BE964}"/>
              </a:ext>
            </a:extLst>
          </p:cNvPr>
          <p:cNvSpPr>
            <a:spLocks noGrp="1"/>
          </p:cNvSpPr>
          <p:nvPr>
            <p:ph idx="1"/>
          </p:nvPr>
        </p:nvSpPr>
        <p:spPr>
          <a:xfrm>
            <a:off x="838200" y="1825625"/>
            <a:ext cx="5393361" cy="4351338"/>
          </a:xfrm>
        </p:spPr>
        <p:txBody>
          <a:bodyPr>
            <a:normAutofit/>
          </a:bodyPr>
          <a:lstStyle/>
          <a:p>
            <a:r>
              <a:rPr lang="en-US" dirty="0" err="1"/>
              <a:t>MonthlyIncome</a:t>
            </a:r>
            <a:r>
              <a:rPr lang="en-US" dirty="0"/>
              <a:t> values much larger than all other values</a:t>
            </a:r>
          </a:p>
          <a:p>
            <a:pPr lvl="1"/>
            <a:r>
              <a:rPr lang="en-US" dirty="0"/>
              <a:t>Heavy Right Skewed</a:t>
            </a:r>
          </a:p>
          <a:p>
            <a:pPr lvl="1"/>
            <a:r>
              <a:rPr lang="en-US" dirty="0"/>
              <a:t>Log transform?</a:t>
            </a:r>
            <a:endParaRPr lang="ml-IN" dirty="0"/>
          </a:p>
        </p:txBody>
      </p:sp>
      <p:sp>
        <p:nvSpPr>
          <p:cNvPr id="27" name="Oval 26">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1C18361-0A33-0CFE-B928-5133726D39D0}"/>
              </a:ext>
            </a:extLst>
          </p:cNvPr>
          <p:cNvPicPr>
            <a:picLocks noChangeAspect="1"/>
          </p:cNvPicPr>
          <p:nvPr/>
        </p:nvPicPr>
        <p:blipFill>
          <a:blip r:embed="rId3"/>
          <a:srcRect l="298" r="19951" b="-1"/>
          <a:stretch/>
        </p:blipFill>
        <p:spPr>
          <a:xfrm>
            <a:off x="5843245" y="2055813"/>
            <a:ext cx="4555124" cy="4468112"/>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207245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1" end="1"/>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F255613-AAE8-4321-9EBA-89253DD45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1533D-3E97-1519-B4BE-FD160660FBE9}"/>
              </a:ext>
            </a:extLst>
          </p:cNvPr>
          <p:cNvSpPr>
            <a:spLocks noGrp="1"/>
          </p:cNvSpPr>
          <p:nvPr>
            <p:ph type="title"/>
          </p:nvPr>
        </p:nvSpPr>
        <p:spPr>
          <a:xfrm>
            <a:off x="838201" y="365125"/>
            <a:ext cx="5393360" cy="1325563"/>
          </a:xfrm>
        </p:spPr>
        <p:txBody>
          <a:bodyPr>
            <a:normAutofit/>
          </a:bodyPr>
          <a:lstStyle/>
          <a:p>
            <a:r>
              <a:rPr lang="en-US" dirty="0"/>
              <a:t>Modeling</a:t>
            </a:r>
            <a:endParaRPr lang="ml-IN" dirty="0"/>
          </a:p>
        </p:txBody>
      </p:sp>
      <p:sp>
        <p:nvSpPr>
          <p:cNvPr id="20" name="Freeform: Shape 19">
            <a:extLst>
              <a:ext uri="{FF2B5EF4-FFF2-40B4-BE49-F238E27FC236}">
                <a16:creationId xmlns:a16="http://schemas.microsoft.com/office/drawing/2014/main" id="{5A3987B4-5CBA-4CB7-862B-56A9917A2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774" y="0"/>
            <a:ext cx="1290924" cy="700685"/>
          </a:xfrm>
          <a:custGeom>
            <a:avLst/>
            <a:gdLst>
              <a:gd name="connsiteX0" fmla="*/ 0 w 1290924"/>
              <a:gd name="connsiteY0" fmla="*/ 0 h 700685"/>
              <a:gd name="connsiteX1" fmla="*/ 125445 w 1290924"/>
              <a:gd name="connsiteY1" fmla="*/ 0 h 700685"/>
              <a:gd name="connsiteX2" fmla="*/ 125445 w 1290924"/>
              <a:gd name="connsiteY2" fmla="*/ 529211 h 700685"/>
              <a:gd name="connsiteX3" fmla="*/ 1040371 w 1290924"/>
              <a:gd name="connsiteY3" fmla="*/ 0 h 700685"/>
              <a:gd name="connsiteX4" fmla="*/ 1290924 w 1290924"/>
              <a:gd name="connsiteY4" fmla="*/ 0 h 700685"/>
              <a:gd name="connsiteX5" fmla="*/ 94085 w 1290924"/>
              <a:gd name="connsiteY5" fmla="*/ 692290 h 700685"/>
              <a:gd name="connsiteX6" fmla="*/ 62724 w 1290924"/>
              <a:gd name="connsiteY6" fmla="*/ 700685 h 700685"/>
              <a:gd name="connsiteX7" fmla="*/ 0 w 1290924"/>
              <a:gd name="connsiteY7" fmla="*/ 637963 h 70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0924" h="700685">
                <a:moveTo>
                  <a:pt x="0" y="0"/>
                </a:moveTo>
                <a:lnTo>
                  <a:pt x="125445" y="0"/>
                </a:lnTo>
                <a:lnTo>
                  <a:pt x="125445" y="529211"/>
                </a:lnTo>
                <a:lnTo>
                  <a:pt x="1040371" y="0"/>
                </a:lnTo>
                <a:lnTo>
                  <a:pt x="1290924" y="0"/>
                </a:lnTo>
                <a:lnTo>
                  <a:pt x="94085" y="692290"/>
                </a:lnTo>
                <a:cubicBezTo>
                  <a:pt x="84551" y="697800"/>
                  <a:pt x="73733" y="700695"/>
                  <a:pt x="62724" y="700685"/>
                </a:cubicBezTo>
                <a:cubicBezTo>
                  <a:pt x="28082" y="700685"/>
                  <a:pt x="0" y="672604"/>
                  <a:pt x="0" y="637963"/>
                </a:cubicBezTo>
                <a:close/>
              </a:path>
            </a:pathLst>
          </a:custGeom>
          <a:solidFill>
            <a:schemeClr val="accent6"/>
          </a:solidFill>
          <a:ln w="9525" cap="flat">
            <a:noFill/>
            <a:prstDash val="solid"/>
            <a:miter/>
          </a:ln>
        </p:spPr>
        <p:txBody>
          <a:bodyPr wrap="square" rtlCol="0" anchor="ctr">
            <a:noAutofit/>
          </a:bodyPr>
          <a:lstStyle/>
          <a:p>
            <a:endParaRPr lang="en-US" dirty="0"/>
          </a:p>
        </p:txBody>
      </p:sp>
      <p:sp>
        <p:nvSpPr>
          <p:cNvPr id="22" name="Freeform: Shape 21">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0770" y="-702"/>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1F0976-4E08-49A1-1C6C-933F181686A3}"/>
              </a:ext>
            </a:extLst>
          </p:cNvPr>
          <p:cNvSpPr>
            <a:spLocks noGrp="1"/>
          </p:cNvSpPr>
          <p:nvPr>
            <p:ph idx="1"/>
          </p:nvPr>
        </p:nvSpPr>
        <p:spPr>
          <a:xfrm>
            <a:off x="838200" y="1825625"/>
            <a:ext cx="5393361" cy="4351338"/>
          </a:xfrm>
        </p:spPr>
        <p:txBody>
          <a:bodyPr>
            <a:normAutofit/>
          </a:bodyPr>
          <a:lstStyle/>
          <a:p>
            <a:r>
              <a:rPr lang="en-US" dirty="0"/>
              <a:t>Naïve Bayes Classifier</a:t>
            </a:r>
          </a:p>
          <a:p>
            <a:r>
              <a:rPr lang="en-US" dirty="0"/>
              <a:t>500 iterations</a:t>
            </a:r>
          </a:p>
          <a:p>
            <a:pPr lvl="1"/>
            <a:r>
              <a:rPr lang="en-US" dirty="0"/>
              <a:t>With all attributes, dropping unnecessary attributes</a:t>
            </a:r>
          </a:p>
          <a:p>
            <a:pPr lvl="1"/>
            <a:r>
              <a:rPr lang="en-US" dirty="0"/>
              <a:t>With all attributes, but log transforming </a:t>
            </a:r>
            <a:r>
              <a:rPr lang="en-US" dirty="0" err="1"/>
              <a:t>MonthlyIncome</a:t>
            </a:r>
            <a:r>
              <a:rPr lang="en-US" dirty="0"/>
              <a:t> due to its heavy right skew</a:t>
            </a:r>
          </a:p>
          <a:p>
            <a:pPr lvl="1"/>
            <a:r>
              <a:rPr lang="en-US" dirty="0"/>
              <a:t>Threshold is a problem?</a:t>
            </a:r>
          </a:p>
          <a:p>
            <a:pPr lvl="2"/>
            <a:r>
              <a:rPr lang="en-US" dirty="0"/>
              <a:t>Adjust threshold from &gt; 0.5 to &gt;0.4.</a:t>
            </a:r>
          </a:p>
          <a:p>
            <a:pPr lvl="1"/>
            <a:r>
              <a:rPr lang="en-US" dirty="0"/>
              <a:t>Maybe some overfitting but validation set will tell the story.</a:t>
            </a:r>
          </a:p>
          <a:p>
            <a:pPr lvl="1"/>
            <a:endParaRPr lang="en-US" dirty="0"/>
          </a:p>
        </p:txBody>
      </p:sp>
      <p:pic>
        <p:nvPicPr>
          <p:cNvPr id="9" name="Picture 8">
            <a:extLst>
              <a:ext uri="{FF2B5EF4-FFF2-40B4-BE49-F238E27FC236}">
                <a16:creationId xmlns:a16="http://schemas.microsoft.com/office/drawing/2014/main" id="{66D1458C-0B8A-EC4D-4EE1-93465FFF23F0}"/>
              </a:ext>
            </a:extLst>
          </p:cNvPr>
          <p:cNvPicPr>
            <a:picLocks noChangeAspect="1"/>
          </p:cNvPicPr>
          <p:nvPr/>
        </p:nvPicPr>
        <p:blipFill>
          <a:blip r:embed="rId3"/>
          <a:stretch>
            <a:fillRect/>
          </a:stretch>
        </p:blipFill>
        <p:spPr>
          <a:xfrm>
            <a:off x="9479313" y="496325"/>
            <a:ext cx="2548728" cy="2548728"/>
          </a:xfrm>
          <a:custGeom>
            <a:avLst/>
            <a:gdLst/>
            <a:ahLst/>
            <a:cxnLst/>
            <a:rect l="l" t="t" r="r" b="b"/>
            <a:pathLst>
              <a:path w="2548728" h="2548728">
                <a:moveTo>
                  <a:pt x="107301" y="0"/>
                </a:moveTo>
                <a:lnTo>
                  <a:pt x="2441427" y="0"/>
                </a:lnTo>
                <a:cubicBezTo>
                  <a:pt x="2500688" y="0"/>
                  <a:pt x="2548728" y="48040"/>
                  <a:pt x="2548728" y="107301"/>
                </a:cubicBezTo>
                <a:lnTo>
                  <a:pt x="2548728" y="2441427"/>
                </a:lnTo>
                <a:cubicBezTo>
                  <a:pt x="2548728" y="2500688"/>
                  <a:pt x="2500688" y="2548728"/>
                  <a:pt x="2441427" y="2548728"/>
                </a:cubicBezTo>
                <a:lnTo>
                  <a:pt x="107301" y="2548728"/>
                </a:lnTo>
                <a:cubicBezTo>
                  <a:pt x="48040" y="2548728"/>
                  <a:pt x="0" y="2500688"/>
                  <a:pt x="0" y="2441427"/>
                </a:cubicBezTo>
                <a:lnTo>
                  <a:pt x="0" y="107301"/>
                </a:lnTo>
                <a:cubicBezTo>
                  <a:pt x="0" y="48040"/>
                  <a:pt x="48040" y="0"/>
                  <a:pt x="107301" y="0"/>
                </a:cubicBezTo>
                <a:close/>
              </a:path>
            </a:pathLst>
          </a:custGeom>
        </p:spPr>
      </p:pic>
      <p:sp>
        <p:nvSpPr>
          <p:cNvPr id="24" name="Freeform: Shape 23">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232" y="6356350"/>
            <a:ext cx="1211855" cy="50165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F1FF25AD-D64E-45A0-B2D0-F4A6AB09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95502">
            <a:off x="10118500" y="6009536"/>
            <a:ext cx="1702506" cy="951685"/>
          </a:xfrm>
          <a:custGeom>
            <a:avLst/>
            <a:gdLst>
              <a:gd name="connsiteX0" fmla="*/ 1585229 w 1702506"/>
              <a:gd name="connsiteY0" fmla="*/ 764759 h 951685"/>
              <a:gd name="connsiteX1" fmla="*/ 1623024 w 1702506"/>
              <a:gd name="connsiteY1" fmla="*/ 792810 h 951685"/>
              <a:gd name="connsiteX2" fmla="*/ 1702506 w 1702506"/>
              <a:gd name="connsiteY2" fmla="*/ 951685 h 951685"/>
              <a:gd name="connsiteX3" fmla="*/ 1551862 w 1702506"/>
              <a:gd name="connsiteY3" fmla="*/ 933877 h 951685"/>
              <a:gd name="connsiteX4" fmla="*/ 1513200 w 1702506"/>
              <a:gd name="connsiteY4" fmla="*/ 856627 h 951685"/>
              <a:gd name="connsiteX5" fmla="*/ 1538499 w 1702506"/>
              <a:gd name="connsiteY5" fmla="*/ 770415 h 951685"/>
              <a:gd name="connsiteX6" fmla="*/ 1585229 w 1702506"/>
              <a:gd name="connsiteY6" fmla="*/ 764759 h 951685"/>
              <a:gd name="connsiteX7" fmla="*/ 933455 w 1702506"/>
              <a:gd name="connsiteY7" fmla="*/ 161308 h 951685"/>
              <a:gd name="connsiteX8" fmla="*/ 957797 w 1702506"/>
              <a:gd name="connsiteY8" fmla="*/ 167970 h 951685"/>
              <a:gd name="connsiteX9" fmla="*/ 1286982 w 1702506"/>
              <a:gd name="connsiteY9" fmla="*/ 387616 h 951685"/>
              <a:gd name="connsiteX10" fmla="*/ 1293725 w 1702506"/>
              <a:gd name="connsiteY10" fmla="*/ 477075 h 951685"/>
              <a:gd name="connsiteX11" fmla="*/ 1245453 w 1702506"/>
              <a:gd name="connsiteY11" fmla="*/ 499154 h 951685"/>
              <a:gd name="connsiteX12" fmla="*/ 1245167 w 1702506"/>
              <a:gd name="connsiteY12" fmla="*/ 499154 h 951685"/>
              <a:gd name="connsiteX13" fmla="*/ 1203638 w 1702506"/>
              <a:gd name="connsiteY13" fmla="*/ 484104 h 951685"/>
              <a:gd name="connsiteX14" fmla="*/ 900647 w 1702506"/>
              <a:gd name="connsiteY14" fmla="*/ 281508 h 951685"/>
              <a:gd name="connsiteX15" fmla="*/ 872454 w 1702506"/>
              <a:gd name="connsiteY15" fmla="*/ 196164 h 951685"/>
              <a:gd name="connsiteX16" fmla="*/ 933455 w 1702506"/>
              <a:gd name="connsiteY16" fmla="*/ 161308 h 951685"/>
              <a:gd name="connsiteX17" fmla="*/ 454020 w 1702506"/>
              <a:gd name="connsiteY17" fmla="*/ 13474 h 951685"/>
              <a:gd name="connsiteX18" fmla="*/ 477919 w 1702506"/>
              <a:gd name="connsiteY18" fmla="*/ 21437 h 951685"/>
              <a:gd name="connsiteX19" fmla="*/ 509236 w 1702506"/>
              <a:gd name="connsiteY19" fmla="*/ 84182 h 951685"/>
              <a:gd name="connsiteX20" fmla="*/ 445829 w 1702506"/>
              <a:gd name="connsiteY20" fmla="*/ 139871 h 951685"/>
              <a:gd name="connsiteX21" fmla="*/ 437447 w 1702506"/>
              <a:gd name="connsiteY21" fmla="*/ 139395 h 951685"/>
              <a:gd name="connsiteX22" fmla="*/ 73211 w 1702506"/>
              <a:gd name="connsiteY22" fmla="*/ 137204 h 951685"/>
              <a:gd name="connsiteX23" fmla="*/ 749 w 1702506"/>
              <a:gd name="connsiteY23" fmla="*/ 84082 h 951685"/>
              <a:gd name="connsiteX24" fmla="*/ 53871 w 1702506"/>
              <a:gd name="connsiteY24" fmla="*/ 11621 h 951685"/>
              <a:gd name="connsiteX25" fmla="*/ 58352 w 1702506"/>
              <a:gd name="connsiteY25" fmla="*/ 11093 h 951685"/>
              <a:gd name="connsiteX26" fmla="*/ 454020 w 1702506"/>
              <a:gd name="connsiteY26" fmla="*/ 13474 h 95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2506" h="951685">
                <a:moveTo>
                  <a:pt x="1585229" y="764759"/>
                </a:moveTo>
                <a:cubicBezTo>
                  <a:pt x="1600438" y="768789"/>
                  <a:pt x="1614156" y="778436"/>
                  <a:pt x="1623024" y="792810"/>
                </a:cubicBezTo>
                <a:lnTo>
                  <a:pt x="1702506" y="951685"/>
                </a:lnTo>
                <a:lnTo>
                  <a:pt x="1551862" y="933877"/>
                </a:lnTo>
                <a:lnTo>
                  <a:pt x="1513200" y="856627"/>
                </a:lnTo>
                <a:cubicBezTo>
                  <a:pt x="1496379" y="825834"/>
                  <a:pt x="1507704" y="787236"/>
                  <a:pt x="1538499" y="770415"/>
                </a:cubicBezTo>
                <a:cubicBezTo>
                  <a:pt x="1553325" y="762319"/>
                  <a:pt x="1570022" y="760730"/>
                  <a:pt x="1585229" y="764759"/>
                </a:cubicBezTo>
                <a:close/>
                <a:moveTo>
                  <a:pt x="933455" y="161308"/>
                </a:moveTo>
                <a:cubicBezTo>
                  <a:pt x="941692" y="161855"/>
                  <a:pt x="949960" y="164024"/>
                  <a:pt x="957797" y="167970"/>
                </a:cubicBezTo>
                <a:cubicBezTo>
                  <a:pt x="1076184" y="227289"/>
                  <a:pt x="1186759" y="301068"/>
                  <a:pt x="1286982" y="387616"/>
                </a:cubicBezTo>
                <a:cubicBezTo>
                  <a:pt x="1313547" y="410457"/>
                  <a:pt x="1316565"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89"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endParaRPr lang="en-US"/>
          </a:p>
        </p:txBody>
      </p:sp>
      <p:graphicFrame>
        <p:nvGraphicFramePr>
          <p:cNvPr id="6" name="Table 5">
            <a:extLst>
              <a:ext uri="{FF2B5EF4-FFF2-40B4-BE49-F238E27FC236}">
                <a16:creationId xmlns:a16="http://schemas.microsoft.com/office/drawing/2014/main" id="{DF1F54BC-6B1D-84C9-5D5E-D82738819F13}"/>
              </a:ext>
            </a:extLst>
          </p:cNvPr>
          <p:cNvGraphicFramePr>
            <a:graphicFrameLocks noGrp="1"/>
          </p:cNvGraphicFramePr>
          <p:nvPr>
            <p:extLst>
              <p:ext uri="{D42A27DB-BD31-4B8C-83A1-F6EECF244321}">
                <p14:modId xmlns:p14="http://schemas.microsoft.com/office/powerpoint/2010/main" val="3977808847"/>
              </p:ext>
            </p:extLst>
          </p:nvPr>
        </p:nvGraphicFramePr>
        <p:xfrm>
          <a:off x="29149" y="6106985"/>
          <a:ext cx="2882804" cy="731520"/>
        </p:xfrm>
        <a:graphic>
          <a:graphicData uri="http://schemas.openxmlformats.org/drawingml/2006/table">
            <a:tbl>
              <a:tblPr firstRow="1" bandRow="1">
                <a:tableStyleId>{5C22544A-7EE6-4342-B048-85BDC9FD1C3A}</a:tableStyleId>
              </a:tblPr>
              <a:tblGrid>
                <a:gridCol w="1441402">
                  <a:extLst>
                    <a:ext uri="{9D8B030D-6E8A-4147-A177-3AD203B41FA5}">
                      <a16:colId xmlns:a16="http://schemas.microsoft.com/office/drawing/2014/main" val="3072135367"/>
                    </a:ext>
                  </a:extLst>
                </a:gridCol>
                <a:gridCol w="1441402">
                  <a:extLst>
                    <a:ext uri="{9D8B030D-6E8A-4147-A177-3AD203B41FA5}">
                      <a16:colId xmlns:a16="http://schemas.microsoft.com/office/drawing/2014/main" val="3806801844"/>
                    </a:ext>
                  </a:extLst>
                </a:gridCol>
              </a:tblGrid>
              <a:tr h="250825">
                <a:tc>
                  <a:txBody>
                    <a:bodyPr/>
                    <a:lstStyle/>
                    <a:p>
                      <a:r>
                        <a:rPr lang="en-US" dirty="0"/>
                        <a:t>No</a:t>
                      </a:r>
                      <a:endParaRPr lang="ml-IN" dirty="0"/>
                    </a:p>
                  </a:txBody>
                  <a:tcPr/>
                </a:tc>
                <a:tc>
                  <a:txBody>
                    <a:bodyPr/>
                    <a:lstStyle/>
                    <a:p>
                      <a:r>
                        <a:rPr lang="en-US" dirty="0"/>
                        <a:t>Yes</a:t>
                      </a:r>
                      <a:endParaRPr lang="ml-IN" dirty="0"/>
                    </a:p>
                  </a:txBody>
                  <a:tcPr/>
                </a:tc>
                <a:extLst>
                  <a:ext uri="{0D108BD9-81ED-4DB2-BD59-A6C34878D82A}">
                    <a16:rowId xmlns:a16="http://schemas.microsoft.com/office/drawing/2014/main" val="2225849126"/>
                  </a:ext>
                </a:extLst>
              </a:tr>
              <a:tr h="250825">
                <a:tc>
                  <a:txBody>
                    <a:bodyPr/>
                    <a:lstStyle/>
                    <a:p>
                      <a:r>
                        <a:rPr lang="en-US" dirty="0"/>
                        <a:t>730</a:t>
                      </a:r>
                      <a:endParaRPr lang="ml-IN" dirty="0"/>
                    </a:p>
                  </a:txBody>
                  <a:tcPr/>
                </a:tc>
                <a:tc>
                  <a:txBody>
                    <a:bodyPr/>
                    <a:lstStyle/>
                    <a:p>
                      <a:r>
                        <a:rPr lang="en-US" dirty="0"/>
                        <a:t>140</a:t>
                      </a:r>
                      <a:endParaRPr lang="ml-IN" dirty="0"/>
                    </a:p>
                  </a:txBody>
                  <a:tcPr/>
                </a:tc>
                <a:extLst>
                  <a:ext uri="{0D108BD9-81ED-4DB2-BD59-A6C34878D82A}">
                    <a16:rowId xmlns:a16="http://schemas.microsoft.com/office/drawing/2014/main" val="669577827"/>
                  </a:ext>
                </a:extLst>
              </a:tr>
            </a:tbl>
          </a:graphicData>
        </a:graphic>
      </p:graphicFrame>
      <p:graphicFrame>
        <p:nvGraphicFramePr>
          <p:cNvPr id="8" name="Table 7">
            <a:extLst>
              <a:ext uri="{FF2B5EF4-FFF2-40B4-BE49-F238E27FC236}">
                <a16:creationId xmlns:a16="http://schemas.microsoft.com/office/drawing/2014/main" id="{BD66DA13-7018-826B-ECC5-2E75ACD7FD70}"/>
              </a:ext>
            </a:extLst>
          </p:cNvPr>
          <p:cNvGraphicFramePr>
            <a:graphicFrameLocks noGrp="1"/>
          </p:cNvGraphicFramePr>
          <p:nvPr>
            <p:extLst>
              <p:ext uri="{D42A27DB-BD31-4B8C-83A1-F6EECF244321}">
                <p14:modId xmlns:p14="http://schemas.microsoft.com/office/powerpoint/2010/main" val="3957995915"/>
              </p:ext>
            </p:extLst>
          </p:nvPr>
        </p:nvGraphicFramePr>
        <p:xfrm>
          <a:off x="5805160" y="4448606"/>
          <a:ext cx="6386840" cy="1005840"/>
        </p:xfrm>
        <a:graphic>
          <a:graphicData uri="http://schemas.openxmlformats.org/drawingml/2006/table">
            <a:tbl>
              <a:tblPr firstRow="1" bandRow="1">
                <a:tableStyleId>{5C22544A-7EE6-4342-B048-85BDC9FD1C3A}</a:tableStyleId>
              </a:tblPr>
              <a:tblGrid>
                <a:gridCol w="1596710">
                  <a:extLst>
                    <a:ext uri="{9D8B030D-6E8A-4147-A177-3AD203B41FA5}">
                      <a16:colId xmlns:a16="http://schemas.microsoft.com/office/drawing/2014/main" val="724917181"/>
                    </a:ext>
                  </a:extLst>
                </a:gridCol>
                <a:gridCol w="1596710">
                  <a:extLst>
                    <a:ext uri="{9D8B030D-6E8A-4147-A177-3AD203B41FA5}">
                      <a16:colId xmlns:a16="http://schemas.microsoft.com/office/drawing/2014/main" val="2481556682"/>
                    </a:ext>
                  </a:extLst>
                </a:gridCol>
                <a:gridCol w="1596710">
                  <a:extLst>
                    <a:ext uri="{9D8B030D-6E8A-4147-A177-3AD203B41FA5}">
                      <a16:colId xmlns:a16="http://schemas.microsoft.com/office/drawing/2014/main" val="2227293153"/>
                    </a:ext>
                  </a:extLst>
                </a:gridCol>
                <a:gridCol w="1596710">
                  <a:extLst>
                    <a:ext uri="{9D8B030D-6E8A-4147-A177-3AD203B41FA5}">
                      <a16:colId xmlns:a16="http://schemas.microsoft.com/office/drawing/2014/main" val="3657364661"/>
                    </a:ext>
                  </a:extLst>
                </a:gridCol>
              </a:tblGrid>
              <a:tr h="0">
                <a:tc>
                  <a:txBody>
                    <a:bodyPr/>
                    <a:lstStyle/>
                    <a:p>
                      <a:r>
                        <a:rPr lang="en-US" dirty="0"/>
                        <a:t>Mean Accuracy</a:t>
                      </a:r>
                      <a:endParaRPr lang="ml-IN" dirty="0"/>
                    </a:p>
                  </a:txBody>
                  <a:tcPr/>
                </a:tc>
                <a:tc>
                  <a:txBody>
                    <a:bodyPr/>
                    <a:lstStyle/>
                    <a:p>
                      <a:r>
                        <a:rPr lang="en-US" dirty="0"/>
                        <a:t>Mean Sensitivity</a:t>
                      </a:r>
                      <a:endParaRPr lang="ml-IN" dirty="0"/>
                    </a:p>
                  </a:txBody>
                  <a:tcPr/>
                </a:tc>
                <a:tc>
                  <a:txBody>
                    <a:bodyPr/>
                    <a:lstStyle/>
                    <a:p>
                      <a:r>
                        <a:rPr lang="en-US" dirty="0"/>
                        <a:t>Mean Specificity</a:t>
                      </a:r>
                      <a:endParaRPr lang="ml-IN" dirty="0"/>
                    </a:p>
                  </a:txBody>
                  <a:tcPr/>
                </a:tc>
                <a:tc>
                  <a:txBody>
                    <a:bodyPr/>
                    <a:lstStyle/>
                    <a:p>
                      <a:r>
                        <a:rPr lang="en-US" dirty="0"/>
                        <a:t>Mean F1</a:t>
                      </a:r>
                      <a:endParaRPr lang="ml-IN" dirty="0"/>
                    </a:p>
                  </a:txBody>
                  <a:tcPr/>
                </a:tc>
                <a:extLst>
                  <a:ext uri="{0D108BD9-81ED-4DB2-BD59-A6C34878D82A}">
                    <a16:rowId xmlns:a16="http://schemas.microsoft.com/office/drawing/2014/main" val="3752012342"/>
                  </a:ext>
                </a:extLst>
              </a:tr>
              <a:tr h="291196">
                <a:tc>
                  <a:txBody>
                    <a:bodyPr/>
                    <a:lstStyle/>
                    <a:p>
                      <a:r>
                        <a:rPr lang="en-US" dirty="0"/>
                        <a:t>0.819</a:t>
                      </a:r>
                      <a:endParaRPr lang="ml-IN" dirty="0"/>
                    </a:p>
                  </a:txBody>
                  <a:tcPr/>
                </a:tc>
                <a:tc>
                  <a:txBody>
                    <a:bodyPr/>
                    <a:lstStyle/>
                    <a:p>
                      <a:r>
                        <a:rPr lang="en-US" dirty="0"/>
                        <a:t>0.865</a:t>
                      </a:r>
                      <a:endParaRPr lang="ml-IN" dirty="0"/>
                    </a:p>
                  </a:txBody>
                  <a:tcPr/>
                </a:tc>
                <a:tc>
                  <a:txBody>
                    <a:bodyPr/>
                    <a:lstStyle/>
                    <a:p>
                      <a:r>
                        <a:rPr lang="en-US" dirty="0"/>
                        <a:t>0.582</a:t>
                      </a:r>
                      <a:endParaRPr lang="ml-IN" dirty="0"/>
                    </a:p>
                  </a:txBody>
                  <a:tcPr/>
                </a:tc>
                <a:tc>
                  <a:txBody>
                    <a:bodyPr/>
                    <a:lstStyle/>
                    <a:p>
                      <a:r>
                        <a:rPr lang="en-US" dirty="0"/>
                        <a:t>0.889</a:t>
                      </a:r>
                      <a:endParaRPr lang="ml-IN" dirty="0"/>
                    </a:p>
                  </a:txBody>
                  <a:tcPr/>
                </a:tc>
                <a:extLst>
                  <a:ext uri="{0D108BD9-81ED-4DB2-BD59-A6C34878D82A}">
                    <a16:rowId xmlns:a16="http://schemas.microsoft.com/office/drawing/2014/main" val="3280132036"/>
                  </a:ext>
                </a:extLst>
              </a:tr>
            </a:tbl>
          </a:graphicData>
        </a:graphic>
      </p:graphicFrame>
      <p:graphicFrame>
        <p:nvGraphicFramePr>
          <p:cNvPr id="14" name="Table 13">
            <a:extLst>
              <a:ext uri="{FF2B5EF4-FFF2-40B4-BE49-F238E27FC236}">
                <a16:creationId xmlns:a16="http://schemas.microsoft.com/office/drawing/2014/main" id="{DEB7DEFC-9C20-1955-5FFA-09D655372FF7}"/>
              </a:ext>
            </a:extLst>
          </p:cNvPr>
          <p:cNvGraphicFramePr>
            <a:graphicFrameLocks noGrp="1"/>
          </p:cNvGraphicFramePr>
          <p:nvPr>
            <p:extLst>
              <p:ext uri="{D42A27DB-BD31-4B8C-83A1-F6EECF244321}">
                <p14:modId xmlns:p14="http://schemas.microsoft.com/office/powerpoint/2010/main" val="1253001049"/>
              </p:ext>
            </p:extLst>
          </p:nvPr>
        </p:nvGraphicFramePr>
        <p:xfrm>
          <a:off x="5805160" y="4459345"/>
          <a:ext cx="6386840" cy="1005840"/>
        </p:xfrm>
        <a:graphic>
          <a:graphicData uri="http://schemas.openxmlformats.org/drawingml/2006/table">
            <a:tbl>
              <a:tblPr firstRow="1" bandRow="1">
                <a:tableStyleId>{5C22544A-7EE6-4342-B048-85BDC9FD1C3A}</a:tableStyleId>
              </a:tblPr>
              <a:tblGrid>
                <a:gridCol w="1596710">
                  <a:extLst>
                    <a:ext uri="{9D8B030D-6E8A-4147-A177-3AD203B41FA5}">
                      <a16:colId xmlns:a16="http://schemas.microsoft.com/office/drawing/2014/main" val="724917181"/>
                    </a:ext>
                  </a:extLst>
                </a:gridCol>
                <a:gridCol w="1596710">
                  <a:extLst>
                    <a:ext uri="{9D8B030D-6E8A-4147-A177-3AD203B41FA5}">
                      <a16:colId xmlns:a16="http://schemas.microsoft.com/office/drawing/2014/main" val="2481556682"/>
                    </a:ext>
                  </a:extLst>
                </a:gridCol>
                <a:gridCol w="1596710">
                  <a:extLst>
                    <a:ext uri="{9D8B030D-6E8A-4147-A177-3AD203B41FA5}">
                      <a16:colId xmlns:a16="http://schemas.microsoft.com/office/drawing/2014/main" val="2227293153"/>
                    </a:ext>
                  </a:extLst>
                </a:gridCol>
                <a:gridCol w="1596710">
                  <a:extLst>
                    <a:ext uri="{9D8B030D-6E8A-4147-A177-3AD203B41FA5}">
                      <a16:colId xmlns:a16="http://schemas.microsoft.com/office/drawing/2014/main" val="3657364661"/>
                    </a:ext>
                  </a:extLst>
                </a:gridCol>
              </a:tblGrid>
              <a:tr h="0">
                <a:tc>
                  <a:txBody>
                    <a:bodyPr/>
                    <a:lstStyle/>
                    <a:p>
                      <a:r>
                        <a:rPr lang="en-US" dirty="0"/>
                        <a:t>Mean Accuracy</a:t>
                      </a:r>
                      <a:endParaRPr lang="ml-IN" dirty="0"/>
                    </a:p>
                  </a:txBody>
                  <a:tcPr/>
                </a:tc>
                <a:tc>
                  <a:txBody>
                    <a:bodyPr/>
                    <a:lstStyle/>
                    <a:p>
                      <a:r>
                        <a:rPr lang="en-US" dirty="0"/>
                        <a:t>Mean Sensitivity</a:t>
                      </a:r>
                      <a:endParaRPr lang="ml-IN" dirty="0"/>
                    </a:p>
                  </a:txBody>
                  <a:tcPr/>
                </a:tc>
                <a:tc>
                  <a:txBody>
                    <a:bodyPr/>
                    <a:lstStyle/>
                    <a:p>
                      <a:r>
                        <a:rPr lang="en-US" dirty="0"/>
                        <a:t>Mean Specificity</a:t>
                      </a:r>
                      <a:endParaRPr lang="ml-IN" dirty="0"/>
                    </a:p>
                  </a:txBody>
                  <a:tcPr/>
                </a:tc>
                <a:tc>
                  <a:txBody>
                    <a:bodyPr/>
                    <a:lstStyle/>
                    <a:p>
                      <a:r>
                        <a:rPr lang="en-US" dirty="0"/>
                        <a:t>Mean F1</a:t>
                      </a:r>
                      <a:endParaRPr lang="ml-IN" dirty="0"/>
                    </a:p>
                  </a:txBody>
                  <a:tcPr/>
                </a:tc>
                <a:extLst>
                  <a:ext uri="{0D108BD9-81ED-4DB2-BD59-A6C34878D82A}">
                    <a16:rowId xmlns:a16="http://schemas.microsoft.com/office/drawing/2014/main" val="3752012342"/>
                  </a:ext>
                </a:extLst>
              </a:tr>
              <a:tr h="291196">
                <a:tc>
                  <a:txBody>
                    <a:bodyPr/>
                    <a:lstStyle/>
                    <a:p>
                      <a:r>
                        <a:rPr lang="en-US" dirty="0"/>
                        <a:t>0.823</a:t>
                      </a:r>
                      <a:endParaRPr lang="ml-IN" dirty="0"/>
                    </a:p>
                  </a:txBody>
                  <a:tcPr/>
                </a:tc>
                <a:tc>
                  <a:txBody>
                    <a:bodyPr/>
                    <a:lstStyle/>
                    <a:p>
                      <a:r>
                        <a:rPr lang="en-US" dirty="0"/>
                        <a:t>0.872</a:t>
                      </a:r>
                      <a:endParaRPr lang="ml-IN" dirty="0"/>
                    </a:p>
                  </a:txBody>
                  <a:tcPr/>
                </a:tc>
                <a:tc>
                  <a:txBody>
                    <a:bodyPr/>
                    <a:lstStyle/>
                    <a:p>
                      <a:r>
                        <a:rPr lang="en-US" dirty="0"/>
                        <a:t>0.567</a:t>
                      </a:r>
                      <a:endParaRPr lang="ml-IN" dirty="0"/>
                    </a:p>
                  </a:txBody>
                  <a:tcPr/>
                </a:tc>
                <a:tc>
                  <a:txBody>
                    <a:bodyPr/>
                    <a:lstStyle/>
                    <a:p>
                      <a:r>
                        <a:rPr lang="en-US" dirty="0"/>
                        <a:t>0.892</a:t>
                      </a:r>
                      <a:endParaRPr lang="ml-IN" dirty="0"/>
                    </a:p>
                  </a:txBody>
                  <a:tcPr/>
                </a:tc>
                <a:extLst>
                  <a:ext uri="{0D108BD9-81ED-4DB2-BD59-A6C34878D82A}">
                    <a16:rowId xmlns:a16="http://schemas.microsoft.com/office/drawing/2014/main" val="3280132036"/>
                  </a:ext>
                </a:extLst>
              </a:tr>
            </a:tbl>
          </a:graphicData>
        </a:graphic>
      </p:graphicFrame>
      <p:graphicFrame>
        <p:nvGraphicFramePr>
          <p:cNvPr id="15" name="Table 14">
            <a:extLst>
              <a:ext uri="{FF2B5EF4-FFF2-40B4-BE49-F238E27FC236}">
                <a16:creationId xmlns:a16="http://schemas.microsoft.com/office/drawing/2014/main" id="{5E6131E7-4109-B2D9-D493-019BB16BC514}"/>
              </a:ext>
            </a:extLst>
          </p:cNvPr>
          <p:cNvGraphicFramePr>
            <a:graphicFrameLocks noGrp="1"/>
          </p:cNvGraphicFramePr>
          <p:nvPr>
            <p:extLst>
              <p:ext uri="{D42A27DB-BD31-4B8C-83A1-F6EECF244321}">
                <p14:modId xmlns:p14="http://schemas.microsoft.com/office/powerpoint/2010/main" val="3049303120"/>
              </p:ext>
            </p:extLst>
          </p:nvPr>
        </p:nvGraphicFramePr>
        <p:xfrm>
          <a:off x="5805160" y="4470084"/>
          <a:ext cx="6386840" cy="1005840"/>
        </p:xfrm>
        <a:graphic>
          <a:graphicData uri="http://schemas.openxmlformats.org/drawingml/2006/table">
            <a:tbl>
              <a:tblPr firstRow="1" bandRow="1">
                <a:tableStyleId>{5C22544A-7EE6-4342-B048-85BDC9FD1C3A}</a:tableStyleId>
              </a:tblPr>
              <a:tblGrid>
                <a:gridCol w="1596710">
                  <a:extLst>
                    <a:ext uri="{9D8B030D-6E8A-4147-A177-3AD203B41FA5}">
                      <a16:colId xmlns:a16="http://schemas.microsoft.com/office/drawing/2014/main" val="724917181"/>
                    </a:ext>
                  </a:extLst>
                </a:gridCol>
                <a:gridCol w="1596710">
                  <a:extLst>
                    <a:ext uri="{9D8B030D-6E8A-4147-A177-3AD203B41FA5}">
                      <a16:colId xmlns:a16="http://schemas.microsoft.com/office/drawing/2014/main" val="2481556682"/>
                    </a:ext>
                  </a:extLst>
                </a:gridCol>
                <a:gridCol w="1596710">
                  <a:extLst>
                    <a:ext uri="{9D8B030D-6E8A-4147-A177-3AD203B41FA5}">
                      <a16:colId xmlns:a16="http://schemas.microsoft.com/office/drawing/2014/main" val="2227293153"/>
                    </a:ext>
                  </a:extLst>
                </a:gridCol>
                <a:gridCol w="1596710">
                  <a:extLst>
                    <a:ext uri="{9D8B030D-6E8A-4147-A177-3AD203B41FA5}">
                      <a16:colId xmlns:a16="http://schemas.microsoft.com/office/drawing/2014/main" val="3657364661"/>
                    </a:ext>
                  </a:extLst>
                </a:gridCol>
              </a:tblGrid>
              <a:tr h="0">
                <a:tc>
                  <a:txBody>
                    <a:bodyPr/>
                    <a:lstStyle/>
                    <a:p>
                      <a:r>
                        <a:rPr lang="en-US" dirty="0"/>
                        <a:t>Mean Accuracy</a:t>
                      </a:r>
                      <a:endParaRPr lang="ml-IN" dirty="0"/>
                    </a:p>
                  </a:txBody>
                  <a:tcPr/>
                </a:tc>
                <a:tc>
                  <a:txBody>
                    <a:bodyPr/>
                    <a:lstStyle/>
                    <a:p>
                      <a:r>
                        <a:rPr lang="en-US" dirty="0"/>
                        <a:t>Mean Sensitivity</a:t>
                      </a:r>
                      <a:endParaRPr lang="ml-IN" dirty="0"/>
                    </a:p>
                  </a:txBody>
                  <a:tcPr/>
                </a:tc>
                <a:tc>
                  <a:txBody>
                    <a:bodyPr/>
                    <a:lstStyle/>
                    <a:p>
                      <a:r>
                        <a:rPr lang="en-US" dirty="0"/>
                        <a:t>Mean Specificity</a:t>
                      </a:r>
                      <a:endParaRPr lang="ml-IN" dirty="0"/>
                    </a:p>
                  </a:txBody>
                  <a:tcPr/>
                </a:tc>
                <a:tc>
                  <a:txBody>
                    <a:bodyPr/>
                    <a:lstStyle/>
                    <a:p>
                      <a:r>
                        <a:rPr lang="en-US" dirty="0"/>
                        <a:t>Mean F1</a:t>
                      </a:r>
                      <a:endParaRPr lang="ml-IN" dirty="0"/>
                    </a:p>
                  </a:txBody>
                  <a:tcPr/>
                </a:tc>
                <a:extLst>
                  <a:ext uri="{0D108BD9-81ED-4DB2-BD59-A6C34878D82A}">
                    <a16:rowId xmlns:a16="http://schemas.microsoft.com/office/drawing/2014/main" val="3752012342"/>
                  </a:ext>
                </a:extLst>
              </a:tr>
              <a:tr h="291196">
                <a:tc>
                  <a:txBody>
                    <a:bodyPr/>
                    <a:lstStyle/>
                    <a:p>
                      <a:r>
                        <a:rPr lang="en-US" dirty="0"/>
                        <a:t>0.793</a:t>
                      </a:r>
                      <a:endParaRPr lang="ml-IN" dirty="0"/>
                    </a:p>
                  </a:txBody>
                  <a:tcPr/>
                </a:tc>
                <a:tc>
                  <a:txBody>
                    <a:bodyPr/>
                    <a:lstStyle/>
                    <a:p>
                      <a:r>
                        <a:rPr lang="en-US" dirty="0"/>
                        <a:t>0.828</a:t>
                      </a:r>
                      <a:endParaRPr lang="ml-IN" dirty="0"/>
                    </a:p>
                  </a:txBody>
                  <a:tcPr/>
                </a:tc>
                <a:tc>
                  <a:txBody>
                    <a:bodyPr/>
                    <a:lstStyle/>
                    <a:p>
                      <a:r>
                        <a:rPr lang="en-US" dirty="0"/>
                        <a:t>0.612</a:t>
                      </a:r>
                      <a:endParaRPr lang="ml-IN" dirty="0"/>
                    </a:p>
                  </a:txBody>
                  <a:tcPr/>
                </a:tc>
                <a:tc>
                  <a:txBody>
                    <a:bodyPr/>
                    <a:lstStyle/>
                    <a:p>
                      <a:r>
                        <a:rPr lang="en-US" dirty="0"/>
                        <a:t>0.87</a:t>
                      </a:r>
                      <a:endParaRPr lang="ml-IN" dirty="0"/>
                    </a:p>
                  </a:txBody>
                  <a:tcPr/>
                </a:tc>
                <a:extLst>
                  <a:ext uri="{0D108BD9-81ED-4DB2-BD59-A6C34878D82A}">
                    <a16:rowId xmlns:a16="http://schemas.microsoft.com/office/drawing/2014/main" val="3280132036"/>
                  </a:ext>
                </a:extLst>
              </a:tr>
            </a:tbl>
          </a:graphicData>
        </a:graphic>
      </p:graphicFrame>
      <p:pic>
        <p:nvPicPr>
          <p:cNvPr id="17" name="Picture 16">
            <a:extLst>
              <a:ext uri="{FF2B5EF4-FFF2-40B4-BE49-F238E27FC236}">
                <a16:creationId xmlns:a16="http://schemas.microsoft.com/office/drawing/2014/main" id="{E899352B-95AB-61FB-9A98-3D19F38EAB75}"/>
              </a:ext>
            </a:extLst>
          </p:cNvPr>
          <p:cNvPicPr>
            <a:picLocks noChangeAspect="1"/>
          </p:cNvPicPr>
          <p:nvPr/>
        </p:nvPicPr>
        <p:blipFill>
          <a:blip r:embed="rId4"/>
          <a:stretch>
            <a:fillRect/>
          </a:stretch>
        </p:blipFill>
        <p:spPr>
          <a:xfrm>
            <a:off x="9479313" y="290208"/>
            <a:ext cx="2548728" cy="2846908"/>
          </a:xfrm>
          <a:prstGeom prst="rect">
            <a:avLst/>
          </a:prstGeom>
        </p:spPr>
      </p:pic>
    </p:spTree>
    <p:extLst>
      <p:ext uri="{BB962C8B-B14F-4D97-AF65-F5344CB8AC3E}">
        <p14:creationId xmlns:p14="http://schemas.microsoft.com/office/powerpoint/2010/main" val="355268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edge">
                                      <p:cBhvr>
                                        <p:cTn id="12" dur="2000"/>
                                        <p:tgtEl>
                                          <p:spTgt spid="3">
                                            <p:txEl>
                                              <p:pRg st="1" end="1"/>
                                            </p:txEl>
                                          </p:spTgt>
                                        </p:tgtEl>
                                      </p:cBhvr>
                                    </p:animEffect>
                                  </p:childTnLst>
                                </p:cTn>
                              </p:par>
                              <p:par>
                                <p:cTn id="13" presetID="2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edg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2"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Scale>
                                      <p:cBhvr>
                                        <p:cTn id="2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9"/>
                                        </p:tgtEl>
                                        <p:attrNameLst>
                                          <p:attrName>ppt_x</p:attrName>
                                          <p:attrName>ppt_y</p:attrName>
                                        </p:attrNameLst>
                                      </p:cBhvr>
                                    </p:animMotion>
                                    <p:animEffect transition="in" filter="fade">
                                      <p:cBhvr>
                                        <p:cTn id="29" dur="1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barn(inVertical)">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 calcmode="lin" valueType="num">
                                      <p:cBhvr>
                                        <p:cTn id="4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8"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9" dur="1000"/>
                                        <p:tgtEl>
                                          <p:spTgt spid="3">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p:cTn id="54" dur="1000" fill="hold"/>
                                        <p:tgtEl>
                                          <p:spTgt spid="6"/>
                                        </p:tgtEl>
                                        <p:attrNameLst>
                                          <p:attrName>ppt_w</p:attrName>
                                        </p:attrNameLst>
                                      </p:cBhvr>
                                      <p:tavLst>
                                        <p:tav tm="0">
                                          <p:val>
                                            <p:fltVal val="0"/>
                                          </p:val>
                                        </p:tav>
                                        <p:tav tm="100000">
                                          <p:val>
                                            <p:strVal val="#ppt_w"/>
                                          </p:val>
                                        </p:tav>
                                      </p:tavLst>
                                    </p:anim>
                                    <p:anim calcmode="lin" valueType="num">
                                      <p:cBhvr>
                                        <p:cTn id="55" dur="1000" fill="hold"/>
                                        <p:tgtEl>
                                          <p:spTgt spid="6"/>
                                        </p:tgtEl>
                                        <p:attrNameLst>
                                          <p:attrName>ppt_h</p:attrName>
                                        </p:attrNameLst>
                                      </p:cBhvr>
                                      <p:tavLst>
                                        <p:tav tm="0">
                                          <p:val>
                                            <p:fltVal val="0"/>
                                          </p:val>
                                        </p:tav>
                                        <p:tav tm="100000">
                                          <p:val>
                                            <p:strVal val="#ppt_h"/>
                                          </p:val>
                                        </p:tav>
                                      </p:tavLst>
                                    </p:anim>
                                    <p:anim calcmode="lin" valueType="num">
                                      <p:cBhvr>
                                        <p:cTn id="56" dur="1000" fill="hold"/>
                                        <p:tgtEl>
                                          <p:spTgt spid="6"/>
                                        </p:tgtEl>
                                        <p:attrNameLst>
                                          <p:attrName>style.rotation</p:attrName>
                                        </p:attrNameLst>
                                      </p:cBhvr>
                                      <p:tavLst>
                                        <p:tav tm="0">
                                          <p:val>
                                            <p:fltVal val="90"/>
                                          </p:val>
                                        </p:tav>
                                        <p:tav tm="100000">
                                          <p:val>
                                            <p:fltVal val="0"/>
                                          </p:val>
                                        </p:tav>
                                      </p:tavLst>
                                    </p:anim>
                                    <p:animEffect transition="in" filter="fade">
                                      <p:cBhvr>
                                        <p:cTn id="57" dur="1000"/>
                                        <p:tgtEl>
                                          <p:spTgt spid="6"/>
                                        </p:tgtEl>
                                      </p:cBhvr>
                                    </p:animEffect>
                                  </p:childTnLst>
                                </p:cTn>
                              </p:par>
                              <p:par>
                                <p:cTn id="58" presetID="31" presetClass="entr" presetSubtype="0" fill="hold" nodeType="with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 calcmode="lin" valueType="num">
                                      <p:cBhvr>
                                        <p:cTn id="60"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61"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62"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63" dur="1000"/>
                                        <p:tgtEl>
                                          <p:spTgt spid="3">
                                            <p:txEl>
                                              <p:pRg st="5" end="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1000"/>
                                        <p:tgtEl>
                                          <p:spTgt spid="15"/>
                                        </p:tgtEl>
                                      </p:cBhvr>
                                    </p:animEffect>
                                    <p:anim calcmode="lin" valueType="num">
                                      <p:cBhvr>
                                        <p:cTn id="69" dur="1000" fill="hold"/>
                                        <p:tgtEl>
                                          <p:spTgt spid="15"/>
                                        </p:tgtEl>
                                        <p:attrNameLst>
                                          <p:attrName>ppt_x</p:attrName>
                                        </p:attrNameLst>
                                      </p:cBhvr>
                                      <p:tavLst>
                                        <p:tav tm="0">
                                          <p:val>
                                            <p:strVal val="#ppt_x"/>
                                          </p:val>
                                        </p:tav>
                                        <p:tav tm="100000">
                                          <p:val>
                                            <p:strVal val="#ppt_x"/>
                                          </p:val>
                                        </p:tav>
                                      </p:tavLst>
                                    </p:anim>
                                    <p:anim calcmode="lin" valueType="num">
                                      <p:cBhvr>
                                        <p:cTn id="7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heel(1)">
                                      <p:cBhvr>
                                        <p:cTn id="75" dur="2000"/>
                                        <p:tgtEl>
                                          <p:spTgt spid="17"/>
                                        </p:tgtEl>
                                      </p:cBhvr>
                                    </p:animEffect>
                                  </p:childTnLst>
                                </p:cTn>
                              </p:par>
                            </p:childTnLst>
                          </p:cTn>
                        </p:par>
                      </p:childTnLst>
                    </p:cTn>
                  </p:par>
                  <p:par>
                    <p:cTn id="76" fill="hold">
                      <p:stCondLst>
                        <p:cond delay="indefinite"/>
                      </p:stCondLst>
                      <p:childTnLst>
                        <p:par>
                          <p:cTn id="77" fill="hold">
                            <p:stCondLst>
                              <p:cond delay="0"/>
                            </p:stCondLst>
                            <p:childTnLst>
                              <p:par>
                                <p:cTn id="78" presetID="56" presetClass="entr" presetSubtype="0" fill="hold" nodeType="clickEffect">
                                  <p:stCondLst>
                                    <p:cond delay="0"/>
                                  </p:stCondLst>
                                  <p:iterate type="lt">
                                    <p:tmPct val="10000"/>
                                  </p:iterate>
                                  <p:childTnLst>
                                    <p:set>
                                      <p:cBhvr>
                                        <p:cTn id="79" dur="1" fill="hold">
                                          <p:stCondLst>
                                            <p:cond delay="0"/>
                                          </p:stCondLst>
                                        </p:cTn>
                                        <p:tgtEl>
                                          <p:spTgt spid="3">
                                            <p:txEl>
                                              <p:pRg st="6" end="6"/>
                                            </p:txEl>
                                          </p:spTgt>
                                        </p:tgtEl>
                                        <p:attrNameLst>
                                          <p:attrName>style.visibility</p:attrName>
                                        </p:attrNameLst>
                                      </p:cBhvr>
                                      <p:to>
                                        <p:strVal val="visible"/>
                                      </p:to>
                                    </p:set>
                                    <p:anim by="(-#ppt_w*2)" calcmode="lin" valueType="num">
                                      <p:cBhvr rctx="PPT">
                                        <p:cTn id="80" dur="500" autoRev="1" fill="hold">
                                          <p:stCondLst>
                                            <p:cond delay="0"/>
                                          </p:stCondLst>
                                        </p:cTn>
                                        <p:tgtEl>
                                          <p:spTgt spid="3">
                                            <p:txEl>
                                              <p:pRg st="6" end="6"/>
                                            </p:txEl>
                                          </p:spTgt>
                                        </p:tgtEl>
                                        <p:attrNameLst>
                                          <p:attrName>ppt_w</p:attrName>
                                        </p:attrNameLst>
                                      </p:cBhvr>
                                    </p:anim>
                                    <p:anim by="(#ppt_w*0.50)" calcmode="lin" valueType="num">
                                      <p:cBhvr>
                                        <p:cTn id="81" dur="500" decel="50000" autoRev="1" fill="hold">
                                          <p:stCondLst>
                                            <p:cond delay="0"/>
                                          </p:stCondLst>
                                        </p:cTn>
                                        <p:tgtEl>
                                          <p:spTgt spid="3">
                                            <p:txEl>
                                              <p:pRg st="6" end="6"/>
                                            </p:txEl>
                                          </p:spTgt>
                                        </p:tgtEl>
                                        <p:attrNameLst>
                                          <p:attrName>ppt_x</p:attrName>
                                        </p:attrNameLst>
                                      </p:cBhvr>
                                    </p:anim>
                                    <p:anim from="(-#ppt_h/2)" to="(#ppt_y)" calcmode="lin" valueType="num">
                                      <p:cBhvr>
                                        <p:cTn id="82" dur="1000" fill="hold">
                                          <p:stCondLst>
                                            <p:cond delay="0"/>
                                          </p:stCondLst>
                                        </p:cTn>
                                        <p:tgtEl>
                                          <p:spTgt spid="3">
                                            <p:txEl>
                                              <p:pRg st="6" end="6"/>
                                            </p:txEl>
                                          </p:spTgt>
                                        </p:tgtEl>
                                        <p:attrNameLst>
                                          <p:attrName>ppt_y</p:attrName>
                                        </p:attrNameLst>
                                      </p:cBhvr>
                                    </p:anim>
                                    <p:animRot by="21600000">
                                      <p:cBhvr>
                                        <p:cTn id="83" dur="1000" fill="hold">
                                          <p:stCondLst>
                                            <p:cond delay="0"/>
                                          </p:stCondLst>
                                        </p:cTn>
                                        <p:tgtEl>
                                          <p:spTgt spid="3">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FE170-265E-4640-0C18-0C6D584A7610}"/>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rPr>
              <a:t>Conclusion</a:t>
            </a:r>
            <a:endParaRPr lang="ml-IN" dirty="0">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26650F3-BF08-C9A9-30A0-2F83A2195FF1}"/>
              </a:ext>
            </a:extLst>
          </p:cNvPr>
          <p:cNvGraphicFramePr>
            <a:graphicFrameLocks noGrp="1"/>
          </p:cNvGraphicFramePr>
          <p:nvPr>
            <p:ph idx="1"/>
            <p:extLst>
              <p:ext uri="{D42A27DB-BD31-4B8C-83A1-F6EECF244321}">
                <p14:modId xmlns:p14="http://schemas.microsoft.com/office/powerpoint/2010/main" val="4254882289"/>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A600C6D-4891-F84D-FD41-6B003BF613BA}"/>
              </a:ext>
            </a:extLst>
          </p:cNvPr>
          <p:cNvSpPr txBox="1"/>
          <p:nvPr/>
        </p:nvSpPr>
        <p:spPr>
          <a:xfrm>
            <a:off x="8464017" y="4432397"/>
            <a:ext cx="2889783" cy="584775"/>
          </a:xfrm>
          <a:prstGeom prst="rect">
            <a:avLst/>
          </a:prstGeom>
          <a:noFill/>
        </p:spPr>
        <p:txBody>
          <a:bodyPr wrap="square" rtlCol="0">
            <a:spAutoFit/>
          </a:bodyPr>
          <a:lstStyle/>
          <a:p>
            <a:r>
              <a:rPr lang="en-US" sz="1600" dirty="0"/>
              <a:t>44 out 300 employees left in validation set</a:t>
            </a:r>
            <a:endParaRPr lang="ml-IN" sz="1600" dirty="0"/>
          </a:p>
        </p:txBody>
      </p:sp>
    </p:spTree>
    <p:extLst>
      <p:ext uri="{BB962C8B-B14F-4D97-AF65-F5344CB8AC3E}">
        <p14:creationId xmlns:p14="http://schemas.microsoft.com/office/powerpoint/2010/main" val="218129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style.rotation</p:attrName>
                                        </p:attrNameLst>
                                      </p:cBhvr>
                                      <p:tavLst>
                                        <p:tav tm="0">
                                          <p:val>
                                            <p:fltVal val="720"/>
                                          </p:val>
                                        </p:tav>
                                        <p:tav tm="100000">
                                          <p:val>
                                            <p:fltVal val="0"/>
                                          </p:val>
                                        </p:tav>
                                      </p:tavLst>
                                    </p:anim>
                                    <p:anim calcmode="lin" valueType="num">
                                      <p:cBhvr>
                                        <p:cTn id="9" dur="2000" fill="hold"/>
                                        <p:tgtEl>
                                          <p:spTgt spid="5"/>
                                        </p:tgtEl>
                                        <p:attrNameLst>
                                          <p:attrName>ppt_h</p:attrName>
                                        </p:attrNameLst>
                                      </p:cBhvr>
                                      <p:tavLst>
                                        <p:tav tm="0">
                                          <p:val>
                                            <p:fltVal val="0"/>
                                          </p:val>
                                        </p:tav>
                                        <p:tav tm="100000">
                                          <p:val>
                                            <p:strVal val="#ppt_h"/>
                                          </p:val>
                                        </p:tav>
                                      </p:tavLst>
                                    </p:anim>
                                    <p:anim calcmode="lin" valueType="num">
                                      <p:cBhvr>
                                        <p:cTn id="10"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3305</TotalTime>
  <Words>1052</Words>
  <Application>Microsoft Office PowerPoint</Application>
  <PresentationFormat>Widescreen</PresentationFormat>
  <Paragraphs>111</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Attrition</vt:lpstr>
      <vt:lpstr>Business Understanding</vt:lpstr>
      <vt:lpstr>Data Understanding</vt:lpstr>
      <vt:lpstr>Data Preparation</vt:lpstr>
      <vt:lpstr>Explanatory Data Analysis (EDA)</vt:lpstr>
      <vt:lpstr>Graphical EDA</vt:lpstr>
      <vt:lpstr>Graphical EDA</vt:lpstr>
      <vt:lpstr>Modeling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dc:title>
  <dc:creator>Solomon Mathew</dc:creator>
  <cp:lastModifiedBy>Solomon Mathew</cp:lastModifiedBy>
  <cp:revision>6</cp:revision>
  <dcterms:created xsi:type="dcterms:W3CDTF">2024-10-22T17:36:26Z</dcterms:created>
  <dcterms:modified xsi:type="dcterms:W3CDTF">2024-11-01T03:33:20Z</dcterms:modified>
</cp:coreProperties>
</file>