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0C9D-A6AA-48ED-AA47-A65197987DD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F6A29-C463-4633-810D-D0C26443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F6A29-C463-4633-810D-D0C264437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F6A29-C463-4633-810D-D0C264437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F6A29-C463-4633-810D-D0C264437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F6A29-C463-4633-810D-D0C264437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1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1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5DA1EE-4139-4B79-AA7D-C9F246D8E7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023218-6766-4144-B120-A62C919EAC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D0E7-5B1A-4155-B840-EB07B0907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95112-11A9-443D-8C55-844C6D476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Fundamentals of </a:t>
            </a:r>
            <a:r>
              <a:rPr lang="en-US" b="1" dirty="0">
                <a:solidFill>
                  <a:srgbClr val="FF0000"/>
                </a:solidFill>
              </a:rPr>
              <a:t>internet programming</a:t>
            </a:r>
            <a:r>
              <a:rPr lang="en-US" b="1" dirty="0"/>
              <a:t>/Web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033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D7D5-D2A7-42EA-9CEF-CF5D0DE5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BBAC-1CDF-4611-BC9F-FCE984A2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Introduction to basic terminology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Introduction to </a:t>
            </a:r>
            <a:r>
              <a:rPr lang="en-US" sz="2400" b="1" dirty="0"/>
              <a:t>Hyper Text Markup Language (HTML)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Introduction to </a:t>
            </a:r>
            <a:r>
              <a:rPr lang="en-US" sz="2400" b="1" dirty="0"/>
              <a:t>Cascading Style Sheet (CSS)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Introduction to </a:t>
            </a:r>
            <a:r>
              <a:rPr lang="en-US" sz="2400" b="1" dirty="0"/>
              <a:t>JavaScript Scripting</a:t>
            </a:r>
            <a:r>
              <a:rPr lang="en-US" sz="2400" dirty="0"/>
              <a:t> language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DE687-6D95-4759-BB6E-F02BAD7E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7394987" cy="44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8DB5-3FF2-41C9-88CE-1064B874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delivery Modalities!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3B53-5F0C-4C73-A799-1E170391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Theory Section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brief description of the topic to be discussed 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Practical Section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Practical Hands on  practice on the topic.</a:t>
            </a:r>
          </a:p>
        </p:txBody>
      </p:sp>
    </p:spTree>
    <p:extLst>
      <p:ext uri="{BB962C8B-B14F-4D97-AF65-F5344CB8AC3E}">
        <p14:creationId xmlns:p14="http://schemas.microsoft.com/office/powerpoint/2010/main" val="212715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8EE3-5AB1-4B8F-8C95-0EFF19B6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551-9F87-4009-AFC9-8C16DAE4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84048" lvl="2" indent="0">
              <a:buNone/>
            </a:pPr>
            <a:r>
              <a:rPr lang="en-US" dirty="0"/>
              <a:t>                                                                           </a:t>
            </a:r>
            <a:r>
              <a:rPr lang="en-US" sz="4400" b="1" dirty="0"/>
              <a:t>Lets Get Start!</a:t>
            </a:r>
          </a:p>
        </p:txBody>
      </p:sp>
    </p:spTree>
    <p:extLst>
      <p:ext uri="{BB962C8B-B14F-4D97-AF65-F5344CB8AC3E}">
        <p14:creationId xmlns:p14="http://schemas.microsoft.com/office/powerpoint/2010/main" val="16388027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70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Course Description</vt:lpstr>
      <vt:lpstr>Content </vt:lpstr>
      <vt:lpstr>Course delivery Modalities!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Description</dc:title>
  <dc:creator>NABIYOT</dc:creator>
  <cp:lastModifiedBy>NABIYOT</cp:lastModifiedBy>
  <cp:revision>17</cp:revision>
  <dcterms:created xsi:type="dcterms:W3CDTF">2023-10-09T14:09:59Z</dcterms:created>
  <dcterms:modified xsi:type="dcterms:W3CDTF">2023-11-02T16:56:19Z</dcterms:modified>
</cp:coreProperties>
</file>