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4"/>
  </p:notesMasterIdLst>
  <p:sldIdLst>
    <p:sldId id="810" r:id="rId5"/>
    <p:sldId id="844" r:id="rId6"/>
    <p:sldId id="833" r:id="rId7"/>
    <p:sldId id="846" r:id="rId8"/>
    <p:sldId id="847" r:id="rId9"/>
    <p:sldId id="848" r:id="rId10"/>
    <p:sldId id="849" r:id="rId11"/>
    <p:sldId id="850" r:id="rId12"/>
    <p:sldId id="77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97F407E-F4C5-4DCF-B538-F318DEF314F8}">
          <p14:sldIdLst>
            <p14:sldId id="810"/>
            <p14:sldId id="844"/>
            <p14:sldId id="833"/>
            <p14:sldId id="846"/>
            <p14:sldId id="847"/>
            <p14:sldId id="848"/>
            <p14:sldId id="849"/>
            <p14:sldId id="850"/>
            <p14:sldId id="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801" userDrawn="1">
          <p15:clr>
            <a:srgbClr val="A4A3A4"/>
          </p15:clr>
        </p15:guide>
        <p15:guide id="3" pos="3432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1867" userDrawn="1">
          <p15:clr>
            <a:srgbClr val="A4A3A4"/>
          </p15:clr>
        </p15:guide>
        <p15:guide id="7" pos="721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5632" userDrawn="1">
          <p15:clr>
            <a:srgbClr val="A4A3A4"/>
          </p15:clr>
        </p15:guide>
        <p15:guide id="10" pos="5881" userDrawn="1">
          <p15:clr>
            <a:srgbClr val="A4A3A4"/>
          </p15:clr>
        </p15:guide>
        <p15:guide id="11" pos="6063" userDrawn="1">
          <p15:clr>
            <a:srgbClr val="A4A3A4"/>
          </p15:clr>
        </p15:guide>
        <p15:guide id="12" pos="2751" userDrawn="1">
          <p15:clr>
            <a:srgbClr val="A4A3A4"/>
          </p15:clr>
        </p15:guide>
        <p15:guide id="13" orient="horz" pos="3430" userDrawn="1">
          <p15:clr>
            <a:srgbClr val="A4A3A4"/>
          </p15:clr>
        </p15:guide>
        <p15:guide id="14" orient="horz" pos="2659" userDrawn="1">
          <p15:clr>
            <a:srgbClr val="A4A3A4"/>
          </p15:clr>
        </p15:guide>
        <p15:guide id="15" orient="horz" pos="3770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Ricci" initials="LR" lastIdx="1" clrIdx="0">
    <p:extLst>
      <p:ext uri="{19B8F6BF-5375-455C-9EA6-DF929625EA0E}">
        <p15:presenceInfo xmlns:p15="http://schemas.microsoft.com/office/powerpoint/2012/main" userId="S::linda.ricci@beantech.it::16b5e424-ef00-40d6-960d-4f32f1dbc0c1" providerId="AD"/>
      </p:ext>
    </p:extLst>
  </p:cmAuthor>
  <p:cmAuthor id="2" name="Mariagiovanna Viezzer" initials="MV" lastIdx="1" clrIdx="1">
    <p:extLst>
      <p:ext uri="{19B8F6BF-5375-455C-9EA6-DF929625EA0E}">
        <p15:presenceInfo xmlns:p15="http://schemas.microsoft.com/office/powerpoint/2012/main" userId="a086e2a5cc020503" providerId="Windows Live"/>
      </p:ext>
    </p:extLst>
  </p:cmAuthor>
  <p:cmAuthor id="3" name="Andrea Boschin" initials="AB" lastIdx="1" clrIdx="2">
    <p:extLst>
      <p:ext uri="{19B8F6BF-5375-455C-9EA6-DF929625EA0E}">
        <p15:presenceInfo xmlns:p15="http://schemas.microsoft.com/office/powerpoint/2012/main" userId="S::andrea.boschin@beantech.it::e44689c3-1e8a-4252-b923-96f760d60c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9"/>
    <a:srgbClr val="FFFFFF"/>
    <a:srgbClr val="F8F8F8"/>
    <a:srgbClr val="000000"/>
    <a:srgbClr val="15B6E2"/>
    <a:srgbClr val="28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473B8-00D0-4F3F-BE3A-C22AF189A831}" v="97" dt="2021-07-28T15:06:50.997"/>
    <p1510:client id="{64550E8E-3B7F-40C8-BD40-E4BB66C425E5}" v="612" dt="2021-07-28T16:10:28.290"/>
    <p1510:client id="{6E5C1A97-D48B-4D88-860E-7BC37933C328}" v="4" dt="2021-07-28T15:45:06.109"/>
    <p1510:client id="{A7CFEF5E-C274-4CB5-B472-1C80412311C5}" v="4" dt="2021-07-28T15:46:05.104"/>
    <p1510:client id="{C82BD0E0-23B6-40E4-8724-7D3541E5A856}" v="5" dt="2021-07-28T15:24:32.760"/>
    <p1510:client id="{D64B1B47-AF41-465D-8DC3-942433EDB2DC}" v="17" dt="2021-07-28T15:14:16.244"/>
    <p1510:client id="{DAA37B18-F900-45FA-9092-E27EE5E82A48}" v="1" dt="2021-07-28T15:11:11.477"/>
    <p1510:client id="{DC7216F7-B5E5-460C-8EA5-AD65557522A5}" v="14" dt="2021-07-28T15:27:41.047"/>
    <p1510:client id="{ECE9459F-158A-4025-B2A0-179E36A6D966}" v="325" dt="2021-07-29T07:23:0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83" autoAdjust="0"/>
  </p:normalViewPr>
  <p:slideViewPr>
    <p:cSldViewPr snapToGrid="0">
      <p:cViewPr varScale="1">
        <p:scale>
          <a:sx n="71" d="100"/>
          <a:sy n="71" d="100"/>
        </p:scale>
        <p:origin x="1109" y="62"/>
      </p:cViewPr>
      <p:guideLst>
        <p:guide orient="horz" pos="3203"/>
        <p:guide pos="801"/>
        <p:guide pos="3432"/>
        <p:guide orient="horz" pos="2273"/>
        <p:guide orient="horz" pos="3974"/>
        <p:guide pos="1867"/>
        <p:guide pos="7219"/>
        <p:guide pos="1731"/>
        <p:guide pos="5632"/>
        <p:guide pos="5881"/>
        <p:guide pos="6063"/>
        <p:guide pos="2751"/>
        <p:guide orient="horz" pos="3430"/>
        <p:guide orient="horz" pos="2659"/>
        <p:guide orient="horz" pos="377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6554-2B17-4519-8B15-5E851981342C}" type="datetimeFigureOut">
              <a:rPr lang="it-IT" smtClean="0"/>
              <a:t>29/07/2021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BC660-6953-4F55-BE4E-0B025AA34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9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22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91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31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93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73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66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6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BC660-6953-4F55-BE4E-0B025AA342F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1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B66A9F78-AED9-4FE8-9844-F1FC9422A44C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206618" y="0"/>
            <a:ext cx="4985382" cy="6857999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B81B24B0-8EE1-4A25-A446-D6E365DA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357" y="2149642"/>
            <a:ext cx="5400675" cy="4175125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6" name="Titolo 24">
            <a:extLst>
              <a:ext uri="{FF2B5EF4-FFF2-40B4-BE49-F238E27FC236}">
                <a16:creationId xmlns:a16="http://schemas.microsoft.com/office/drawing/2014/main" id="{1B341375-6490-408D-9067-3711AB870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357" y="609436"/>
            <a:ext cx="5472867" cy="1183270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58741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+ 3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51">
            <a:extLst>
              <a:ext uri="{FF2B5EF4-FFF2-40B4-BE49-F238E27FC236}">
                <a16:creationId xmlns:a16="http://schemas.microsoft.com/office/drawing/2014/main" id="{3E8995BC-49EE-4CC0-B0BB-EB72D8ECE95C}"/>
              </a:ext>
            </a:extLst>
          </p:cNvPr>
          <p:cNvSpPr/>
          <p:nvPr userDrawn="1"/>
        </p:nvSpPr>
        <p:spPr>
          <a:xfrm>
            <a:off x="716901" y="2144313"/>
            <a:ext cx="3240000" cy="4140348"/>
          </a:xfrm>
          <a:prstGeom prst="rect">
            <a:avLst/>
          </a:prstGeom>
          <a:ln w="47625">
            <a:solidFill>
              <a:srgbClr val="009EDB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1" name="Shape 283">
            <a:extLst>
              <a:ext uri="{FF2B5EF4-FFF2-40B4-BE49-F238E27FC236}">
                <a16:creationId xmlns:a16="http://schemas.microsoft.com/office/drawing/2014/main" id="{49D2A6B9-9582-47C3-85BA-66DA3D473F13}"/>
              </a:ext>
            </a:extLst>
          </p:cNvPr>
          <p:cNvSpPr/>
          <p:nvPr userDrawn="1"/>
        </p:nvSpPr>
        <p:spPr>
          <a:xfrm>
            <a:off x="1038478" y="3128691"/>
            <a:ext cx="544823" cy="0"/>
          </a:xfrm>
          <a:prstGeom prst="line">
            <a:avLst/>
          </a:prstGeom>
          <a:ln w="47625">
            <a:solidFill>
              <a:srgbClr val="009EDB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2" name="Shape 251">
            <a:extLst>
              <a:ext uri="{FF2B5EF4-FFF2-40B4-BE49-F238E27FC236}">
                <a16:creationId xmlns:a16="http://schemas.microsoft.com/office/drawing/2014/main" id="{9A786A19-89F4-438F-BB76-205E0F7D9DFF}"/>
              </a:ext>
            </a:extLst>
          </p:cNvPr>
          <p:cNvSpPr/>
          <p:nvPr userDrawn="1"/>
        </p:nvSpPr>
        <p:spPr>
          <a:xfrm>
            <a:off x="8272731" y="2144313"/>
            <a:ext cx="3240000" cy="4140348"/>
          </a:xfrm>
          <a:prstGeom prst="rect">
            <a:avLst/>
          </a:prstGeom>
          <a:ln w="47625">
            <a:solidFill>
              <a:srgbClr val="009EDB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3" name="Shape 283">
            <a:extLst>
              <a:ext uri="{FF2B5EF4-FFF2-40B4-BE49-F238E27FC236}">
                <a16:creationId xmlns:a16="http://schemas.microsoft.com/office/drawing/2014/main" id="{A64AC05D-B92A-49A6-96CE-B2A63E503E5E}"/>
              </a:ext>
            </a:extLst>
          </p:cNvPr>
          <p:cNvSpPr/>
          <p:nvPr userDrawn="1"/>
        </p:nvSpPr>
        <p:spPr>
          <a:xfrm>
            <a:off x="8594308" y="3128691"/>
            <a:ext cx="544823" cy="0"/>
          </a:xfrm>
          <a:prstGeom prst="line">
            <a:avLst/>
          </a:prstGeom>
          <a:ln w="47625">
            <a:solidFill>
              <a:srgbClr val="009EDB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4" name="Shape 251">
            <a:extLst>
              <a:ext uri="{FF2B5EF4-FFF2-40B4-BE49-F238E27FC236}">
                <a16:creationId xmlns:a16="http://schemas.microsoft.com/office/drawing/2014/main" id="{081F6A6A-A8FE-4331-931C-655EFDD5F802}"/>
              </a:ext>
            </a:extLst>
          </p:cNvPr>
          <p:cNvSpPr/>
          <p:nvPr userDrawn="1"/>
        </p:nvSpPr>
        <p:spPr>
          <a:xfrm>
            <a:off x="4494814" y="2144313"/>
            <a:ext cx="3240000" cy="4140348"/>
          </a:xfrm>
          <a:prstGeom prst="rect">
            <a:avLst/>
          </a:prstGeom>
          <a:ln w="47625">
            <a:solidFill>
              <a:srgbClr val="009EDB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5" name="Shape 283">
            <a:extLst>
              <a:ext uri="{FF2B5EF4-FFF2-40B4-BE49-F238E27FC236}">
                <a16:creationId xmlns:a16="http://schemas.microsoft.com/office/drawing/2014/main" id="{E59D341A-6349-4B5B-A4B4-7A10D09A67B7}"/>
              </a:ext>
            </a:extLst>
          </p:cNvPr>
          <p:cNvSpPr/>
          <p:nvPr userDrawn="1"/>
        </p:nvSpPr>
        <p:spPr>
          <a:xfrm>
            <a:off x="4816391" y="3128691"/>
            <a:ext cx="544823" cy="0"/>
          </a:xfrm>
          <a:prstGeom prst="line">
            <a:avLst/>
          </a:prstGeom>
          <a:ln w="47625">
            <a:solidFill>
              <a:srgbClr val="009EDB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6" name="Segnaposto contenuto 3">
            <a:extLst>
              <a:ext uri="{FF2B5EF4-FFF2-40B4-BE49-F238E27FC236}">
                <a16:creationId xmlns:a16="http://schemas.microsoft.com/office/drawing/2014/main" id="{D9BD6A33-3666-4757-9864-612C09512E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8479" y="3500439"/>
            <a:ext cx="2558960" cy="24521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8DCF7342-CB6C-4573-8627-ADB56786A57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828426" y="3500439"/>
            <a:ext cx="2558960" cy="24521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615EEA32-D2CE-4DF6-B3E9-3DB06F6F785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554453" y="3500439"/>
            <a:ext cx="2622880" cy="24521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9" name="Titolo 24">
            <a:extLst>
              <a:ext uri="{FF2B5EF4-FFF2-40B4-BE49-F238E27FC236}">
                <a16:creationId xmlns:a16="http://schemas.microsoft.com/office/drawing/2014/main" id="{3C73140F-E5F3-4196-ABBE-8A48603A2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133" y="609436"/>
            <a:ext cx="5400675" cy="982827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34" name="Segnaposto testo 12">
            <a:extLst>
              <a:ext uri="{FF2B5EF4-FFF2-40B4-BE49-F238E27FC236}">
                <a16:creationId xmlns:a16="http://schemas.microsoft.com/office/drawing/2014/main" id="{370ECC3E-C48E-40B2-B162-0BE7E6AD60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432" y="2473704"/>
            <a:ext cx="2671007" cy="5302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Gotham Bold" panose="02000803030000020004" pitchFamily="2" charset="0"/>
              </a:defRPr>
            </a:lvl1pPr>
            <a:lvl2pPr>
              <a:defRPr sz="2000"/>
            </a:lvl2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  <p:sp>
        <p:nvSpPr>
          <p:cNvPr id="35" name="Segnaposto testo 12">
            <a:extLst>
              <a:ext uri="{FF2B5EF4-FFF2-40B4-BE49-F238E27FC236}">
                <a16:creationId xmlns:a16="http://schemas.microsoft.com/office/drawing/2014/main" id="{4A3AABEB-E176-4D93-868A-E13ED97CD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379" y="2473704"/>
            <a:ext cx="2671007" cy="5302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Gotham Bold" panose="02000803030000020004" pitchFamily="2" charset="0"/>
              </a:defRPr>
            </a:lvl1pPr>
            <a:lvl2pPr>
              <a:defRPr sz="2000"/>
            </a:lvl2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  <p:sp>
        <p:nvSpPr>
          <p:cNvPr id="36" name="Segnaposto testo 12">
            <a:extLst>
              <a:ext uri="{FF2B5EF4-FFF2-40B4-BE49-F238E27FC236}">
                <a16:creationId xmlns:a16="http://schemas.microsoft.com/office/drawing/2014/main" id="{E9023FF5-D932-4FC7-AA5A-1B4365B935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06326" y="2473704"/>
            <a:ext cx="2671007" cy="5302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Gotham Bold" panose="02000803030000020004" pitchFamily="2" charset="0"/>
              </a:defRPr>
            </a:lvl1pPr>
            <a:lvl2pPr>
              <a:defRPr sz="2000"/>
            </a:lvl2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119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ia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A315D3C-7FC3-4E38-860E-45CF9274C8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5112" y="1304764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2D1FA21F-E51E-4910-8040-55BB56D752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23416" y="1304764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69E60BFD-6F40-4293-AF57-D7922CD905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31720" y="1304764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7F81C31-A0F0-404F-8DF7-1B7F7207D9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40024" y="1304764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F13C42E-61D9-49A2-9F9D-8ADC618A11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48328" y="1304764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352A64F-00CB-4DA1-97A3-CB43E4F5A2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4956" y="3212976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E671563-C479-426E-927B-6E65A6BF11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23260" y="3212976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2B5D9EF8-480B-4E36-9F9A-8C47F33C168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31564" y="3212976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EDCF48DC-7403-42E1-A0D6-C6C368C0618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39868" y="3212976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F534DB88-B083-4D23-8703-A99B4CCA4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8172" y="3212976"/>
            <a:ext cx="1800225" cy="18002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noProof="0"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607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 contatti di chi pres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2">
            <a:extLst>
              <a:ext uri="{FF2B5EF4-FFF2-40B4-BE49-F238E27FC236}">
                <a16:creationId xmlns:a16="http://schemas.microsoft.com/office/drawing/2014/main" id="{6A5556E3-E487-4ACA-893A-242C56796D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6762" y="1052513"/>
            <a:ext cx="4640731" cy="52562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err="1"/>
              <a:t>Inserisci</a:t>
            </a:r>
            <a:r>
              <a:rPr lang="en-US"/>
              <a:t> la </a:t>
            </a:r>
            <a:r>
              <a:rPr lang="en-US" err="1"/>
              <a:t>tua</a:t>
            </a:r>
            <a:r>
              <a:rPr lang="en-US"/>
              <a:t> </a:t>
            </a:r>
            <a:r>
              <a:rPr lang="en-US" err="1"/>
              <a:t>foto</a:t>
            </a:r>
            <a:endParaRPr lang="en-US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8DEDA184-38EC-4B36-ACAE-31B7908CB7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23144" y="4762966"/>
            <a:ext cx="1761727" cy="1354591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err="1"/>
              <a:t>Firma</a:t>
            </a:r>
            <a:endParaRPr lang="en-US"/>
          </a:p>
        </p:txBody>
      </p:sp>
      <p:sp>
        <p:nvSpPr>
          <p:cNvPr id="10" name="Shape 213">
            <a:extLst>
              <a:ext uri="{FF2B5EF4-FFF2-40B4-BE49-F238E27FC236}">
                <a16:creationId xmlns:a16="http://schemas.microsoft.com/office/drawing/2014/main" id="{BF087FB0-5295-41E1-A0AE-6272F3595035}"/>
              </a:ext>
            </a:extLst>
          </p:cNvPr>
          <p:cNvSpPr/>
          <p:nvPr userDrawn="1"/>
        </p:nvSpPr>
        <p:spPr>
          <a:xfrm>
            <a:off x="5679120" y="5654104"/>
            <a:ext cx="833759" cy="866659"/>
          </a:xfrm>
          <a:prstGeom prst="rect">
            <a:avLst/>
          </a:prstGeom>
          <a:ln w="38100">
            <a:solidFill>
              <a:srgbClr val="009EDB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214">
            <a:extLst>
              <a:ext uri="{FF2B5EF4-FFF2-40B4-BE49-F238E27FC236}">
                <a16:creationId xmlns:a16="http://schemas.microsoft.com/office/drawing/2014/main" id="{FCD03F81-1A4A-4607-82E4-62592D97B1BD}"/>
              </a:ext>
            </a:extLst>
          </p:cNvPr>
          <p:cNvSpPr/>
          <p:nvPr userDrawn="1"/>
        </p:nvSpPr>
        <p:spPr>
          <a:xfrm>
            <a:off x="6708306" y="5650421"/>
            <a:ext cx="245387" cy="255070"/>
          </a:xfrm>
          <a:prstGeom prst="rect">
            <a:avLst/>
          </a:prstGeom>
          <a:solidFill>
            <a:schemeClr val="accent1"/>
          </a:solidFill>
          <a:ln w="50800">
            <a:noFill/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214">
            <a:extLst>
              <a:ext uri="{FF2B5EF4-FFF2-40B4-BE49-F238E27FC236}">
                <a16:creationId xmlns:a16="http://schemas.microsoft.com/office/drawing/2014/main" id="{F552A59D-5E7F-416A-8DA5-FEF5C8C6D6FC}"/>
              </a:ext>
            </a:extLst>
          </p:cNvPr>
          <p:cNvSpPr/>
          <p:nvPr userDrawn="1"/>
        </p:nvSpPr>
        <p:spPr>
          <a:xfrm>
            <a:off x="221781" y="-117252"/>
            <a:ext cx="517001" cy="537402"/>
          </a:xfrm>
          <a:prstGeom prst="rect">
            <a:avLst/>
          </a:prstGeom>
          <a:solidFill>
            <a:schemeClr val="accent1"/>
          </a:solidFill>
          <a:ln w="50800">
            <a:noFill/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6" name="Segnaposto contenuto 3">
            <a:extLst>
              <a:ext uri="{FF2B5EF4-FFF2-40B4-BE49-F238E27FC236}">
                <a16:creationId xmlns:a16="http://schemas.microsoft.com/office/drawing/2014/main" id="{ED89934B-F8F9-443C-A03D-EC1B41BF6EE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888163" y="3325829"/>
            <a:ext cx="4640730" cy="135459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 algn="l">
              <a:buFontTx/>
              <a:buNone/>
              <a:defRPr sz="1200"/>
            </a:lvl5pPr>
          </a:lstStyle>
          <a:p>
            <a:pPr lvl="4"/>
            <a:r>
              <a:rPr lang="it-IT"/>
              <a:t>Inserire testo o contatti personali</a:t>
            </a:r>
          </a:p>
        </p:txBody>
      </p:sp>
      <p:sp>
        <p:nvSpPr>
          <p:cNvPr id="27" name="Titolo 24">
            <a:extLst>
              <a:ext uri="{FF2B5EF4-FFF2-40B4-BE49-F238E27FC236}">
                <a16:creationId xmlns:a16="http://schemas.microsoft.com/office/drawing/2014/main" id="{DC340BE5-BD3D-4D46-BF68-2075094D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1325" y="1936190"/>
            <a:ext cx="5400675" cy="637062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32" name="Segnaposto testo 12">
            <a:extLst>
              <a:ext uri="{FF2B5EF4-FFF2-40B4-BE49-F238E27FC236}">
                <a16:creationId xmlns:a16="http://schemas.microsoft.com/office/drawing/2014/main" id="{1F5CBFA7-E501-4F07-9F0E-6ADE6F32AE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0655" y="2545896"/>
            <a:ext cx="4708238" cy="5302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defRPr sz="2000">
                <a:solidFill>
                  <a:schemeClr val="accent1"/>
                </a:solidFill>
                <a:latin typeface="+mn-lt"/>
              </a:defRPr>
            </a:lvl2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B572DDA-2417-4D1C-BA9D-ECFFD238B58B}"/>
              </a:ext>
            </a:extLst>
          </p:cNvPr>
          <p:cNvSpPr/>
          <p:nvPr userDrawn="1"/>
        </p:nvSpPr>
        <p:spPr>
          <a:xfrm>
            <a:off x="515938" y="770566"/>
            <a:ext cx="4598987" cy="531686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53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  <p15:guide id="2" pos="3409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pos="7242" userDrawn="1">
          <p15:clr>
            <a:srgbClr val="FBAE40"/>
          </p15:clr>
        </p15:guide>
        <p15:guide id="7" orient="horz" pos="1548" userDrawn="1">
          <p15:clr>
            <a:srgbClr val="FBAE40"/>
          </p15:clr>
        </p15:guide>
        <p15:guide id="8" orient="horz" pos="17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uto (punti elenc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666DFD9A-6E38-4445-BD6B-AF101FE3CBD0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" y="0"/>
            <a:ext cx="4985382" cy="6857999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C2659769-9ECD-4341-B49C-5C7D7143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63327"/>
            <a:ext cx="5400675" cy="5645397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1" name="Titolo 24">
            <a:extLst>
              <a:ext uri="{FF2B5EF4-FFF2-40B4-BE49-F238E27FC236}">
                <a16:creationId xmlns:a16="http://schemas.microsoft.com/office/drawing/2014/main" id="{B0DFBE68-F1BE-48FE-A5E5-4711F5E7F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358" y="609436"/>
            <a:ext cx="4021054" cy="1183270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20834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+ 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2">
            <a:extLst>
              <a:ext uri="{FF2B5EF4-FFF2-40B4-BE49-F238E27FC236}">
                <a16:creationId xmlns:a16="http://schemas.microsoft.com/office/drawing/2014/main" id="{1534F04A-960F-4B2F-82DA-0CAB0C1980E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2" y="0"/>
            <a:ext cx="4985382" cy="6857999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3C9F782E-3161-4C4F-9B44-A4F0CEB7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33601"/>
            <a:ext cx="5400675" cy="4175124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7" name="Titolo 24">
            <a:extLst>
              <a:ext uri="{FF2B5EF4-FFF2-40B4-BE49-F238E27FC236}">
                <a16:creationId xmlns:a16="http://schemas.microsoft.com/office/drawing/2014/main" id="{418238C1-F65D-4EB7-B5C8-923333268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09436"/>
            <a:ext cx="5472867" cy="1183270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309866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ACFC2AE7-4965-45F5-BB97-A5BD0C51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26" y="2133600"/>
            <a:ext cx="5302250" cy="4175125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A21FB83C-CAAF-4669-A941-C664B3954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33600"/>
            <a:ext cx="5324475" cy="4175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Tx/>
              <a:buNone/>
              <a:def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Titolo 24">
            <a:extLst>
              <a:ext uri="{FF2B5EF4-FFF2-40B4-BE49-F238E27FC236}">
                <a16:creationId xmlns:a16="http://schemas.microsoft.com/office/drawing/2014/main" id="{A885D70B-53C6-4BE3-8CF3-1B0A1C181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357" y="609436"/>
            <a:ext cx="5472867" cy="1183270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159487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didascalia +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B61FF598-19C3-44E0-84FD-E898DB19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26" y="2505075"/>
            <a:ext cx="5302250" cy="380365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E2A58170-105D-4313-BAFA-A71C9774C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24475" cy="38036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Tx/>
              <a:buNone/>
              <a:defRPr lang="it-I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buFontTx/>
              <a:buNone/>
              <a:def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" name="Titolo 24">
            <a:extLst>
              <a:ext uri="{FF2B5EF4-FFF2-40B4-BE49-F238E27FC236}">
                <a16:creationId xmlns:a16="http://schemas.microsoft.com/office/drawing/2014/main" id="{249C37ED-1F31-4D52-8ED4-FEBFFB3C9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357" y="609436"/>
            <a:ext cx="5472867" cy="894511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15" name="Segnaposto testo 12">
            <a:extLst>
              <a:ext uri="{FF2B5EF4-FFF2-40B4-BE49-F238E27FC236}">
                <a16:creationId xmlns:a16="http://schemas.microsoft.com/office/drawing/2014/main" id="{3C128166-46BE-4650-8EAF-2D3579D9A4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2332" y="1619417"/>
            <a:ext cx="5334343" cy="530225"/>
          </a:xfrm>
        </p:spPr>
        <p:txBody>
          <a:bodyPr/>
          <a:lstStyle>
            <a:lvl1pPr marL="0" indent="0">
              <a:buFontTx/>
              <a:buNone/>
              <a:defRPr sz="2000">
                <a:latin typeface="Gotham Bold" panose="02000803030000020004" pitchFamily="2" charset="0"/>
              </a:defRPr>
            </a:lvl1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E88869E3-20CE-4759-80AF-9A5F1D60BF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7964" y="1619417"/>
            <a:ext cx="5334343" cy="530225"/>
          </a:xfrm>
        </p:spPr>
        <p:txBody>
          <a:bodyPr/>
          <a:lstStyle>
            <a:lvl1pPr marL="0" indent="0">
              <a:buFontTx/>
              <a:buNone/>
              <a:defRPr sz="2000">
                <a:latin typeface="Gotham Bold" panose="02000803030000020004" pitchFamily="2" charset="0"/>
              </a:defRPr>
            </a:lvl1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91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2">
            <a:extLst>
              <a:ext uri="{FF2B5EF4-FFF2-40B4-BE49-F238E27FC236}">
                <a16:creationId xmlns:a16="http://schemas.microsoft.com/office/drawing/2014/main" id="{E90CAAA4-9AEA-4A97-A7B3-D21DFA7F7F8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206618" y="0"/>
            <a:ext cx="4985382" cy="6857999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immagine 2">
            <a:extLst>
              <a:ext uri="{FF2B5EF4-FFF2-40B4-BE49-F238E27FC236}">
                <a16:creationId xmlns:a16="http://schemas.microsoft.com/office/drawing/2014/main" id="{1A59A1E9-49BF-4CFF-9459-63BA9AF5F06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009014" y="2381693"/>
            <a:ext cx="5869172" cy="33386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Inserire dashboard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C0688C7-DA9A-4A70-A8E6-990D74077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97" y="2133600"/>
            <a:ext cx="7303221" cy="4343611"/>
          </a:xfrm>
          <a:prstGeom prst="rect">
            <a:avLst/>
          </a:prstGeom>
        </p:spPr>
      </p:pic>
      <p:sp>
        <p:nvSpPr>
          <p:cNvPr id="10" name="Titolo 24">
            <a:extLst>
              <a:ext uri="{FF2B5EF4-FFF2-40B4-BE49-F238E27FC236}">
                <a16:creationId xmlns:a16="http://schemas.microsoft.com/office/drawing/2014/main" id="{787313A1-17E2-457F-84A7-56D26AE2BD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133" y="609436"/>
            <a:ext cx="5400675" cy="982827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009D144C-65A8-4709-A680-931BFDDA9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7357" y="1603375"/>
            <a:ext cx="5290219" cy="5302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Gotham Bold" panose="02000803030000020004" pitchFamily="2" charset="0"/>
              </a:defRPr>
            </a:lvl1pPr>
            <a:lvl2pPr>
              <a:defRPr sz="1800">
                <a:latin typeface="Gotham Bold" panose="02000803030000020004" pitchFamily="2" charset="0"/>
              </a:defRPr>
            </a:lvl2pPr>
            <a:lvl3pPr>
              <a:defRPr sz="1800">
                <a:latin typeface="Gotham Bold" panose="02000803030000020004" pitchFamily="2" charset="0"/>
              </a:defRPr>
            </a:lvl3pPr>
            <a:lvl4pPr>
              <a:defRPr sz="1800">
                <a:latin typeface="Gotham Bold" panose="02000803030000020004" pitchFamily="2" charset="0"/>
              </a:defRPr>
            </a:lvl4pPr>
            <a:lvl5pPr>
              <a:defRPr sz="1800">
                <a:latin typeface="Gotham Bold" panose="02000803030000020004" pitchFamily="2" charset="0"/>
              </a:defRPr>
            </a:lvl5pPr>
          </a:lstStyle>
          <a:p>
            <a:pPr lvl="0"/>
            <a:r>
              <a:rPr lang="it-IT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3875305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 per architettur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2">
            <a:extLst>
              <a:ext uri="{FF2B5EF4-FFF2-40B4-BE49-F238E27FC236}">
                <a16:creationId xmlns:a16="http://schemas.microsoft.com/office/drawing/2014/main" id="{80FBA9C7-5B22-4229-9360-68FB23195D1A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95326" y="2133600"/>
            <a:ext cx="10801350" cy="417512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5" name="Titolo 24">
            <a:extLst>
              <a:ext uri="{FF2B5EF4-FFF2-40B4-BE49-F238E27FC236}">
                <a16:creationId xmlns:a16="http://schemas.microsoft.com/office/drawing/2014/main" id="{721FE7DF-5A99-4D87-9A2C-A551EB11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133" y="609436"/>
            <a:ext cx="5400675" cy="982827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</p:spTree>
    <p:extLst>
      <p:ext uri="{BB962C8B-B14F-4D97-AF65-F5344CB8AC3E}">
        <p14:creationId xmlns:p14="http://schemas.microsoft.com/office/powerpoint/2010/main" val="18839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didascalia + galleria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2">
            <a:extLst>
              <a:ext uri="{FF2B5EF4-FFF2-40B4-BE49-F238E27FC236}">
                <a16:creationId xmlns:a16="http://schemas.microsoft.com/office/drawing/2014/main" id="{C3AE9DFD-21E1-4BA1-B095-6D74F6E3D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44263" y="2744742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762505EB-62D1-47BB-9005-B21C1AECD7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7011" y="2744742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46EFEDC3-3BE3-41D9-91B0-B90AE3D75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9760" y="2744742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A5DF2B9-15AC-4C33-BF28-920FC1D074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2508" y="2744742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3" name="Рисунок 2">
            <a:extLst>
              <a:ext uri="{FF2B5EF4-FFF2-40B4-BE49-F238E27FC236}">
                <a16:creationId xmlns:a16="http://schemas.microsoft.com/office/drawing/2014/main" id="{3C6B0F6B-68D6-44CD-B7EA-64DDA5C97C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55257" y="2744742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id="{221B14A9-F446-4386-8292-C37C99D318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44263" y="4715056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B98D65B2-828A-4D55-B7AE-0B56CA47E3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97011" y="4715056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6" name="Рисунок 2">
            <a:extLst>
              <a:ext uri="{FF2B5EF4-FFF2-40B4-BE49-F238E27FC236}">
                <a16:creationId xmlns:a16="http://schemas.microsoft.com/office/drawing/2014/main" id="{4A9C767E-E467-4F9F-8C41-C7DF60690E4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760" y="4715056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7" name="Рисунок 2">
            <a:extLst>
              <a:ext uri="{FF2B5EF4-FFF2-40B4-BE49-F238E27FC236}">
                <a16:creationId xmlns:a16="http://schemas.microsoft.com/office/drawing/2014/main" id="{07BA1B8A-D80E-48B3-A3AF-43FE6CC157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02508" y="4715056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73CC49D4-AAFA-4AAD-B39D-22BF8D4F7F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55257" y="4715056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748D248A-6C24-4638-81B4-33B4897818F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63" y="2744742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0" name="Рисунок 2">
            <a:extLst>
              <a:ext uri="{FF2B5EF4-FFF2-40B4-BE49-F238E27FC236}">
                <a16:creationId xmlns:a16="http://schemas.microsoft.com/office/drawing/2014/main" id="{FCB3DAED-0714-4791-8034-AB8A97C379E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5463" y="4715056"/>
            <a:ext cx="1541418" cy="1593669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1" name="Titolo 24">
            <a:extLst>
              <a:ext uri="{FF2B5EF4-FFF2-40B4-BE49-F238E27FC236}">
                <a16:creationId xmlns:a16="http://schemas.microsoft.com/office/drawing/2014/main" id="{C7F514FC-022B-41F9-BB57-7E510DCB67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357" y="609436"/>
            <a:ext cx="5472867" cy="894511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34" name="Segnaposto testo 12">
            <a:extLst>
              <a:ext uri="{FF2B5EF4-FFF2-40B4-BE49-F238E27FC236}">
                <a16:creationId xmlns:a16="http://schemas.microsoft.com/office/drawing/2014/main" id="{557AD23D-4D17-4A0E-92C7-8EE55CD562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64" y="1619417"/>
            <a:ext cx="10808711" cy="5302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Gotham Bold" panose="02000803030000020004" pitchFamily="2" charset="0"/>
              </a:defRPr>
            </a:lvl1pPr>
            <a:lvl2pPr>
              <a:defRPr sz="2000"/>
            </a:lvl2pPr>
          </a:lstStyle>
          <a:p>
            <a:pPr lvl="0"/>
            <a:r>
              <a:rPr lang="it-IT"/>
              <a:t>TEXT DEMO</a:t>
            </a:r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9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a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82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979B81F-0A92-4DFA-8813-1EAD8FF9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133599"/>
            <a:ext cx="10801349" cy="404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5395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8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5" r:id="rId9"/>
    <p:sldLayoutId id="2147483686" r:id="rId10"/>
    <p:sldLayoutId id="2147483674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 descr="Immagine che contiene fotografia, inpiedi, nero, uomo&#10;&#10;Descrizione generata automaticamente">
            <a:extLst>
              <a:ext uri="{FF2B5EF4-FFF2-40B4-BE49-F238E27FC236}">
                <a16:creationId xmlns:a16="http://schemas.microsoft.com/office/drawing/2014/main" id="{E1B0BA46-412A-497B-A576-21BCB50068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87" t="6856" b="6856"/>
          <a:stretch/>
        </p:blipFill>
        <p:spPr>
          <a:xfrm>
            <a:off x="5448300" y="0"/>
            <a:ext cx="6743700" cy="6858000"/>
          </a:xfrm>
        </p:spPr>
      </p:pic>
      <p:sp>
        <p:nvSpPr>
          <p:cNvPr id="37" name="Shape 37"/>
          <p:cNvSpPr/>
          <p:nvPr/>
        </p:nvSpPr>
        <p:spPr>
          <a:xfrm>
            <a:off x="5448300" y="8801"/>
            <a:ext cx="6815377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39" name="Shape 39"/>
          <p:cNvSpPr/>
          <p:nvPr/>
        </p:nvSpPr>
        <p:spPr>
          <a:xfrm>
            <a:off x="872870" y="720170"/>
            <a:ext cx="5712931" cy="5405828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6D6E166-8453-4B45-B497-4E766182B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95" y="2205770"/>
            <a:ext cx="3561505" cy="693088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7E4B5523-371F-408B-9F43-8D9C98D63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53" y="3686544"/>
            <a:ext cx="453626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x-none" sz="2400" b="1">
                <a:solidFill>
                  <a:srgbClr val="FFFFFF"/>
                </a:solidFill>
                <a:latin typeface="Gotham Book" panose="02000603040000020004" pitchFamily="2" charset="0"/>
                <a:ea typeface="Roboto" charset="0"/>
                <a:cs typeface="Roboto" charset="0"/>
              </a:rPr>
              <a:t>Teams Review Meeting</a:t>
            </a:r>
          </a:p>
          <a:p>
            <a:pPr>
              <a:defRPr/>
            </a:pPr>
            <a:r>
              <a:rPr lang="en-US" altLang="x-none" sz="2000">
                <a:solidFill>
                  <a:srgbClr val="FFFFFF"/>
                </a:solidFill>
                <a:latin typeface="Gotham Book" panose="02000603040000020004" pitchFamily="2" charset="0"/>
                <a:ea typeface="Roboto" charset="0"/>
                <a:cs typeface="Roboto" charset="0"/>
              </a:rPr>
              <a:t>July-29-2021</a:t>
            </a:r>
          </a:p>
          <a:p>
            <a:pPr>
              <a:defRPr/>
            </a:pPr>
            <a:endParaRPr lang="en-US" altLang="x-none" sz="2000">
              <a:solidFill>
                <a:srgbClr val="FFFFFF"/>
              </a:solidFill>
              <a:latin typeface="Gotham Book" panose="02000603040000020004" pitchFamily="2" charset="0"/>
              <a:ea typeface="Roboto" charset="0"/>
              <a:cs typeface="Roboto" charset="0"/>
            </a:endParaRPr>
          </a:p>
        </p:txBody>
      </p:sp>
      <p:sp>
        <p:nvSpPr>
          <p:cNvPr id="12" name="Shape 39">
            <a:extLst>
              <a:ext uri="{FF2B5EF4-FFF2-40B4-BE49-F238E27FC236}">
                <a16:creationId xmlns:a16="http://schemas.microsoft.com/office/drawing/2014/main" id="{84BB1252-2F1D-480D-B1B7-F4EBC78B651A}"/>
              </a:ext>
            </a:extLst>
          </p:cNvPr>
          <p:cNvSpPr/>
          <p:nvPr/>
        </p:nvSpPr>
        <p:spPr>
          <a:xfrm>
            <a:off x="11803763" y="1952996"/>
            <a:ext cx="1306654" cy="1236414"/>
          </a:xfrm>
          <a:prstGeom prst="rect">
            <a:avLst/>
          </a:prstGeom>
          <a:noFill/>
          <a:ln w="38100">
            <a:solidFill>
              <a:schemeClr val="accent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3" name="Shape 39">
            <a:extLst>
              <a:ext uri="{FF2B5EF4-FFF2-40B4-BE49-F238E27FC236}">
                <a16:creationId xmlns:a16="http://schemas.microsoft.com/office/drawing/2014/main" id="{15349104-20E2-4767-8281-4881C26299C5}"/>
              </a:ext>
            </a:extLst>
          </p:cNvPr>
          <p:cNvSpPr/>
          <p:nvPr/>
        </p:nvSpPr>
        <p:spPr>
          <a:xfrm>
            <a:off x="10666261" y="1839536"/>
            <a:ext cx="824259" cy="779951"/>
          </a:xfrm>
          <a:prstGeom prst="rect">
            <a:avLst/>
          </a:prstGeom>
          <a:noFill/>
          <a:ln w="38100">
            <a:solidFill>
              <a:schemeClr val="accent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4" name="Shape 39">
            <a:extLst>
              <a:ext uri="{FF2B5EF4-FFF2-40B4-BE49-F238E27FC236}">
                <a16:creationId xmlns:a16="http://schemas.microsoft.com/office/drawing/2014/main" id="{8F86F4A2-ABD3-4A39-B27E-EBD3CFE42F3A}"/>
              </a:ext>
            </a:extLst>
          </p:cNvPr>
          <p:cNvSpPr/>
          <p:nvPr/>
        </p:nvSpPr>
        <p:spPr>
          <a:xfrm>
            <a:off x="11072888" y="-359193"/>
            <a:ext cx="2037529" cy="1928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3185016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M4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79284A2-EE7B-4572-8A2D-5C9EA88391B8}"/>
              </a:ext>
            </a:extLst>
          </p:cNvPr>
          <p:cNvSpPr txBox="1">
            <a:spLocks/>
          </p:cNvSpPr>
          <p:nvPr/>
        </p:nvSpPr>
        <p:spPr>
          <a:xfrm>
            <a:off x="5273760" y="1443407"/>
            <a:ext cx="5861886" cy="49673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9BD9"/>
                </a:solidFill>
              </a:rPr>
              <a:t>Activities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ETL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Data Warehousing and Schema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Data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Metrics and Reports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9BD9"/>
                </a:solidFill>
              </a:rPr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Data Analyst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Data Engineer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Solution Architect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9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33" y="609437"/>
            <a:ext cx="5400675" cy="1117763"/>
          </a:xfrm>
        </p:spPr>
        <p:txBody>
          <a:bodyPr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M4 Architecture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 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E5DC2-287F-462F-8D8B-F1B99D956B26}"/>
              </a:ext>
            </a:extLst>
          </p:cNvPr>
          <p:cNvSpPr/>
          <p:nvPr/>
        </p:nvSpPr>
        <p:spPr>
          <a:xfrm>
            <a:off x="3210025" y="760396"/>
            <a:ext cx="8638674" cy="580403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8D1772C-57E8-4991-9239-9576A4356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11" y="786666"/>
            <a:ext cx="8003821" cy="5696789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069F9EA1-7FE1-42C9-90F6-05C3E3FA2EAA}"/>
              </a:ext>
            </a:extLst>
          </p:cNvPr>
          <p:cNvSpPr txBox="1">
            <a:spLocks/>
          </p:cNvSpPr>
          <p:nvPr/>
        </p:nvSpPr>
        <p:spPr>
          <a:xfrm>
            <a:off x="0" y="2302807"/>
            <a:ext cx="3210026" cy="4555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Design for long term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SQL-like languages for exploration of data sources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ETL development on a distributed environment – Horizontal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Schema design for efficient data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Semantic models on aggregated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Different tools when data grows in volume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 </a:t>
            </a:r>
            <a:endParaRPr lang="it-IT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Data Storage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85D5C-1913-4943-AC5B-1EED9816F2E7}"/>
              </a:ext>
            </a:extLst>
          </p:cNvPr>
          <p:cNvSpPr/>
          <p:nvPr/>
        </p:nvSpPr>
        <p:spPr>
          <a:xfrm>
            <a:off x="668954" y="2723949"/>
            <a:ext cx="4942573" cy="368166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F5F6F52-E019-481B-BFDE-003589791A0B}"/>
              </a:ext>
            </a:extLst>
          </p:cNvPr>
          <p:cNvSpPr txBox="1">
            <a:spLocks/>
          </p:cNvSpPr>
          <p:nvPr/>
        </p:nvSpPr>
        <p:spPr>
          <a:xfrm>
            <a:off x="5823183" y="677863"/>
            <a:ext cx="6073542" cy="54534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LAYERS based on data aggregation level and analysis scope: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Bronze: 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Silver: Processed Row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Gold: Aggregated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Data Storages for each layer: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Bronze: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Big raw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Unstructured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Storage: Object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Silver: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Processed Big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Semi-structured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Storage: Object Storage / document DB / RDBMS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Gold: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Aggregated and structured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Storage: RDBMS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it-IT" sz="12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2379AE-0F92-4177-82CC-10DFCAC6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4" y="2723949"/>
            <a:ext cx="4942573" cy="368166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AFBD589-4D8E-482D-8ED0-1B55948EE268}"/>
              </a:ext>
            </a:extLst>
          </p:cNvPr>
          <p:cNvGrpSpPr/>
          <p:nvPr/>
        </p:nvGrpSpPr>
        <p:grpSpPr>
          <a:xfrm>
            <a:off x="3323470" y="1162757"/>
            <a:ext cx="2288057" cy="5695243"/>
            <a:chOff x="3323470" y="1162756"/>
            <a:chExt cx="2288057" cy="56952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F5C2A7-EAC0-467C-943C-0B31714D7612}"/>
                </a:ext>
              </a:extLst>
            </p:cNvPr>
            <p:cNvSpPr/>
            <p:nvPr/>
          </p:nvSpPr>
          <p:spPr>
            <a:xfrm>
              <a:off x="3323470" y="1162756"/>
              <a:ext cx="2288057" cy="5695243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EE1C38F8-AA0D-45C9-A668-AF9C115BA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6" t="30469" r="58879" b="8744"/>
            <a:stretch/>
          </p:blipFill>
          <p:spPr>
            <a:xfrm>
              <a:off x="3351498" y="1555653"/>
              <a:ext cx="2232000" cy="50926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47EF0-0BDB-48A2-8606-F08D404940EC}"/>
              </a:ext>
            </a:extLst>
          </p:cNvPr>
          <p:cNvSpPr/>
          <p:nvPr/>
        </p:nvSpPr>
        <p:spPr>
          <a:xfrm>
            <a:off x="1794933" y="3872089"/>
            <a:ext cx="1095023" cy="22592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D8B5F60-BE7A-4FAD-9A2B-4B151EB52F3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1794932" y="5001690"/>
            <a:ext cx="1481271" cy="1246874"/>
          </a:xfrm>
          <a:prstGeom prst="bentConnector3">
            <a:avLst>
              <a:gd name="adj1" fmla="val -15433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Data Processing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85D5C-1913-4943-AC5B-1EED9816F2E7}"/>
              </a:ext>
            </a:extLst>
          </p:cNvPr>
          <p:cNvSpPr/>
          <p:nvPr/>
        </p:nvSpPr>
        <p:spPr>
          <a:xfrm>
            <a:off x="668954" y="2723949"/>
            <a:ext cx="4942573" cy="368166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F5F6F52-E019-481B-BFDE-003589791A0B}"/>
              </a:ext>
            </a:extLst>
          </p:cNvPr>
          <p:cNvSpPr txBox="1">
            <a:spLocks/>
          </p:cNvSpPr>
          <p:nvPr/>
        </p:nvSpPr>
        <p:spPr>
          <a:xfrm>
            <a:off x="5823183" y="677863"/>
            <a:ext cx="6073542" cy="54534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ETL – Extraction Transformation &amp; 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Tools/Libraries: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err="1"/>
              <a:t>Dask</a:t>
            </a:r>
            <a:endParaRPr lang="en-US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Apache Spark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>
              <a:sym typeface="Wingdings" panose="05000000000000000000" pitchFamily="2" charset="2"/>
            </a:endParaRPr>
          </a:p>
          <a:p>
            <a:pPr lvl="1"/>
            <a:endParaRPr lang="it-IT" sz="12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2379AE-0F92-4177-82CC-10DFCAC6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4" y="2723949"/>
            <a:ext cx="4942573" cy="3681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F5C2A7-EAC0-467C-943C-0B31714D7612}"/>
              </a:ext>
            </a:extLst>
          </p:cNvPr>
          <p:cNvSpPr/>
          <p:nvPr/>
        </p:nvSpPr>
        <p:spPr>
          <a:xfrm>
            <a:off x="-1" y="2373692"/>
            <a:ext cx="3323471" cy="4031919"/>
          </a:xfrm>
          <a:prstGeom prst="rect">
            <a:avLst/>
          </a:prstGeom>
          <a:solidFill>
            <a:schemeClr val="tx1"/>
          </a:solidFill>
          <a:ln w="158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47EF0-0BDB-48A2-8606-F08D404940EC}"/>
              </a:ext>
            </a:extLst>
          </p:cNvPr>
          <p:cNvSpPr/>
          <p:nvPr/>
        </p:nvSpPr>
        <p:spPr>
          <a:xfrm>
            <a:off x="3354626" y="4378362"/>
            <a:ext cx="1981167" cy="20272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D8B5F60-BE7A-4FAD-9A2B-4B151EB52F38}"/>
              </a:ext>
            </a:extLst>
          </p:cNvPr>
          <p:cNvCxnSpPr>
            <a:cxnSpLocks/>
          </p:cNvCxnSpPr>
          <p:nvPr/>
        </p:nvCxnSpPr>
        <p:spPr>
          <a:xfrm rot="10800000">
            <a:off x="3333110" y="3418242"/>
            <a:ext cx="1088284" cy="96012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08F0B6E7-B374-4F6D-AE66-6A2C38900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4" t="44508" r="6204" b="-2201"/>
          <a:stretch/>
        </p:blipFill>
        <p:spPr>
          <a:xfrm>
            <a:off x="9639" y="2723948"/>
            <a:ext cx="3323469" cy="3554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A10634-AF48-4145-9655-2075FABA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352" y="2723948"/>
            <a:ext cx="6255203" cy="34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Data Modeling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85D5C-1913-4943-AC5B-1EED9816F2E7}"/>
              </a:ext>
            </a:extLst>
          </p:cNvPr>
          <p:cNvSpPr/>
          <p:nvPr/>
        </p:nvSpPr>
        <p:spPr>
          <a:xfrm>
            <a:off x="668954" y="2723949"/>
            <a:ext cx="4942573" cy="368166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F5F6F52-E019-481B-BFDE-003589791A0B}"/>
              </a:ext>
            </a:extLst>
          </p:cNvPr>
          <p:cNvSpPr txBox="1">
            <a:spLocks/>
          </p:cNvSpPr>
          <p:nvPr/>
        </p:nvSpPr>
        <p:spPr>
          <a:xfrm>
            <a:off x="5823183" y="677863"/>
            <a:ext cx="6073542" cy="545342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Semantic Model In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Define relations between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Challenges: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Model in memory, not suitable for big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Model and DWH standardization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Licensing and capacity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/>
          </a:p>
          <a:p>
            <a:pPr lvl="1"/>
            <a:endParaRPr lang="it-IT" sz="12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2379AE-0F92-4177-82CC-10DFCAC6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4" y="2723949"/>
            <a:ext cx="4942573" cy="36816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947EF0-0BDB-48A2-8606-F08D404940EC}"/>
              </a:ext>
            </a:extLst>
          </p:cNvPr>
          <p:cNvSpPr/>
          <p:nvPr/>
        </p:nvSpPr>
        <p:spPr>
          <a:xfrm>
            <a:off x="668955" y="2723948"/>
            <a:ext cx="2666122" cy="18515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D8B5F60-BE7A-4FAD-9A2B-4B151EB52F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5077" y="3649743"/>
            <a:ext cx="668955" cy="936892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DDE234-A29F-42D2-AE11-BD14F49B34F3}"/>
              </a:ext>
            </a:extLst>
          </p:cNvPr>
          <p:cNvSpPr/>
          <p:nvPr/>
        </p:nvSpPr>
        <p:spPr>
          <a:xfrm>
            <a:off x="371705" y="4575537"/>
            <a:ext cx="4942573" cy="2282463"/>
          </a:xfrm>
          <a:prstGeom prst="rect">
            <a:avLst/>
          </a:prstGeom>
          <a:solidFill>
            <a:schemeClr val="tx1"/>
          </a:solidFill>
          <a:ln w="158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8941461-CDAF-4FF8-9155-1B84BD868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5" t="1168" r="46212" b="48960"/>
          <a:stretch/>
        </p:blipFill>
        <p:spPr>
          <a:xfrm>
            <a:off x="1036612" y="4586635"/>
            <a:ext cx="3384781" cy="2271366"/>
          </a:xfrm>
          <a:prstGeom prst="rect">
            <a:avLst/>
          </a:prstGeom>
        </p:spPr>
      </p:pic>
      <p:pic>
        <p:nvPicPr>
          <p:cNvPr id="11" name="Picture 10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B6923F8C-52FE-4FEF-B40B-DAA393585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77" y="2628664"/>
            <a:ext cx="4036567" cy="222333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C5C22E-FD7D-4800-A2FE-28824837F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76" y="4064831"/>
            <a:ext cx="4942572" cy="27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Data Retrieve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85D5C-1913-4943-AC5B-1EED9816F2E7}"/>
              </a:ext>
            </a:extLst>
          </p:cNvPr>
          <p:cNvSpPr/>
          <p:nvPr/>
        </p:nvSpPr>
        <p:spPr>
          <a:xfrm>
            <a:off x="668954" y="2723949"/>
            <a:ext cx="4942573" cy="368166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F5F6F52-E019-481B-BFDE-003589791A0B}"/>
              </a:ext>
            </a:extLst>
          </p:cNvPr>
          <p:cNvSpPr txBox="1">
            <a:spLocks/>
          </p:cNvSpPr>
          <p:nvPr/>
        </p:nvSpPr>
        <p:spPr>
          <a:xfrm>
            <a:off x="5823183" y="677863"/>
            <a:ext cx="6073542" cy="545342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Python Script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Executed through a common API developed by EAS Team</a:t>
            </a:r>
            <a:endParaRPr lang="en-US" sz="16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/>
          </a:p>
          <a:p>
            <a:pPr lvl="1"/>
            <a:endParaRPr lang="it-IT" sz="12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2379AE-0F92-4177-82CC-10DFCAC6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4" y="2723949"/>
            <a:ext cx="4942573" cy="3681662"/>
          </a:xfrm>
          <a:prstGeom prst="rect">
            <a:avLst/>
          </a:prstGeom>
        </p:spPr>
      </p:pic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504E9909-383B-4943-8724-D25B4F99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28" y="1362102"/>
            <a:ext cx="2943068" cy="1647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D345C7-810D-4FB9-BDED-797CB6025720}"/>
              </a:ext>
            </a:extLst>
          </p:cNvPr>
          <p:cNvSpPr/>
          <p:nvPr/>
        </p:nvSpPr>
        <p:spPr>
          <a:xfrm>
            <a:off x="668955" y="2723949"/>
            <a:ext cx="934992" cy="7050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F2C212-2A4E-486C-9EEA-F88D51ACD42E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603947" y="2186066"/>
            <a:ext cx="1096781" cy="90138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FD2D005-6B69-45A2-A503-8B8F6D429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35" y="1703741"/>
            <a:ext cx="6359989" cy="2050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D5E490-299F-4D1A-83D8-05775157C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22" y="3865896"/>
            <a:ext cx="5600703" cy="29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23">
            <a:extLst>
              <a:ext uri="{FF2B5EF4-FFF2-40B4-BE49-F238E27FC236}">
                <a16:creationId xmlns:a16="http://schemas.microsoft.com/office/drawing/2014/main" id="{025683CC-36A4-4ECA-8230-D396F2CA450D}"/>
              </a:ext>
            </a:extLst>
          </p:cNvPr>
          <p:cNvSpPr/>
          <p:nvPr/>
        </p:nvSpPr>
        <p:spPr>
          <a:xfrm>
            <a:off x="0" y="1"/>
            <a:ext cx="4985382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3582E-E867-4A05-B43A-7D1729C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4800">
                <a:solidFill>
                  <a:srgbClr val="FFFFFF"/>
                </a:solidFill>
              </a:rPr>
              <a:t>Q3 Platform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DevOps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F5F6F52-E019-481B-BFDE-003589791A0B}"/>
              </a:ext>
            </a:extLst>
          </p:cNvPr>
          <p:cNvSpPr txBox="1">
            <a:spLocks/>
          </p:cNvSpPr>
          <p:nvPr/>
        </p:nvSpPr>
        <p:spPr>
          <a:xfrm>
            <a:off x="5823183" y="677863"/>
            <a:ext cx="6073542" cy="6100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Pull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Unit / Integration / Performance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Docker images development and publishing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Libraries Versioning and publishing</a:t>
            </a:r>
          </a:p>
          <a:p>
            <a:pPr lvl="1"/>
            <a:endParaRPr lang="it-IT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C5846-4E56-48EE-B6E9-9FCD297F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25" y="3205921"/>
            <a:ext cx="2221238" cy="2201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7393F-7FA2-4841-80DB-EEFA41C9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50" y="3732689"/>
            <a:ext cx="4617811" cy="2728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2FC16-BF85-45D2-BFDA-6BFA39A81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73" y="1942879"/>
            <a:ext cx="3406435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 descr="Immagine che contiene fotografia, inpiedi, nero, uomo&#10;&#10;Descrizione generata automaticamente">
            <a:extLst>
              <a:ext uri="{FF2B5EF4-FFF2-40B4-BE49-F238E27FC236}">
                <a16:creationId xmlns:a16="http://schemas.microsoft.com/office/drawing/2014/main" id="{E1B0BA46-412A-497B-A576-21BCB50068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34" t="6856" b="6856"/>
          <a:stretch/>
        </p:blipFill>
        <p:spPr>
          <a:xfrm flipH="1">
            <a:off x="-1" y="0"/>
            <a:ext cx="7859712" cy="6858000"/>
          </a:xfrm>
        </p:spPr>
      </p:pic>
      <p:sp>
        <p:nvSpPr>
          <p:cNvPr id="37" name="Shape 37"/>
          <p:cNvSpPr/>
          <p:nvPr/>
        </p:nvSpPr>
        <p:spPr>
          <a:xfrm>
            <a:off x="0" y="-8801"/>
            <a:ext cx="7859713" cy="6875602"/>
          </a:xfrm>
          <a:prstGeom prst="rect">
            <a:avLst/>
          </a:prstGeom>
          <a:solidFill>
            <a:srgbClr val="000000">
              <a:alpha val="50000"/>
            </a:srgbClr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39" name="Shape 39"/>
          <p:cNvSpPr/>
          <p:nvPr/>
        </p:nvSpPr>
        <p:spPr>
          <a:xfrm>
            <a:off x="7330258" y="2490651"/>
            <a:ext cx="4129905" cy="3818074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6D6E166-8453-4B45-B497-4E766182B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74" y="3348840"/>
            <a:ext cx="2062776" cy="401427"/>
          </a:xfrm>
          <a:prstGeom prst="rect">
            <a:avLst/>
          </a:prstGeom>
        </p:spPr>
      </p:pic>
      <p:pic>
        <p:nvPicPr>
          <p:cNvPr id="15" name="Immagine 14" descr="Immagine che contiene tavolo, sgabello&#10;&#10;Descrizione generata automaticamente">
            <a:extLst>
              <a:ext uri="{FF2B5EF4-FFF2-40B4-BE49-F238E27FC236}">
                <a16:creationId xmlns:a16="http://schemas.microsoft.com/office/drawing/2014/main" id="{3B682852-CF97-4ECD-BC43-0A2723508E0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81" y="5196306"/>
            <a:ext cx="1544470" cy="235621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9126D011-B609-417A-866C-15DE3058A20B}"/>
              </a:ext>
            </a:extLst>
          </p:cNvPr>
          <p:cNvSpPr/>
          <p:nvPr/>
        </p:nvSpPr>
        <p:spPr>
          <a:xfrm>
            <a:off x="8249472" y="4010881"/>
            <a:ext cx="2190980" cy="816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100">
                <a:solidFill>
                  <a:schemeClr val="tx2"/>
                </a:solidFill>
                <a:ea typeface="Roboto" charset="0"/>
                <a:cs typeface="Roboto" charset="0"/>
              </a:rPr>
              <a:t>www.beantech.it</a:t>
            </a:r>
          </a:p>
          <a:p>
            <a:pPr>
              <a:lnSpc>
                <a:spcPct val="150000"/>
              </a:lnSpc>
              <a:defRPr/>
            </a:pPr>
            <a:r>
              <a:rPr lang="en-US" sz="1100">
                <a:solidFill>
                  <a:schemeClr val="tx2"/>
                </a:solidFill>
                <a:ea typeface="Roboto" charset="0"/>
                <a:cs typeface="Roboto" charset="0"/>
              </a:rPr>
              <a:t>www.beantech.it/academy</a:t>
            </a:r>
          </a:p>
          <a:p>
            <a:pPr>
              <a:lnSpc>
                <a:spcPct val="150000"/>
              </a:lnSpc>
              <a:defRPr/>
            </a:pPr>
            <a:r>
              <a:rPr lang="en-US" sz="1100">
                <a:solidFill>
                  <a:schemeClr val="tx2"/>
                </a:solidFill>
                <a:ea typeface="Roboto" charset="0"/>
                <a:cs typeface="Roboto" charset="0"/>
              </a:rPr>
              <a:t>www.beatech.it/blog</a:t>
            </a:r>
            <a:endParaRPr lang="en-US" sz="1100">
              <a:ea typeface="Roboto" charset="0"/>
              <a:cs typeface="Roboto" charset="0"/>
            </a:endParaRPr>
          </a:p>
        </p:txBody>
      </p:sp>
      <p:sp>
        <p:nvSpPr>
          <p:cNvPr id="20" name="Shape 223">
            <a:extLst>
              <a:ext uri="{FF2B5EF4-FFF2-40B4-BE49-F238E27FC236}">
                <a16:creationId xmlns:a16="http://schemas.microsoft.com/office/drawing/2014/main" id="{15333D54-59FB-4F85-B798-4F1E8242F619}"/>
              </a:ext>
            </a:extLst>
          </p:cNvPr>
          <p:cNvSpPr/>
          <p:nvPr/>
        </p:nvSpPr>
        <p:spPr>
          <a:xfrm flipH="1">
            <a:off x="918371" y="5426644"/>
            <a:ext cx="1665272" cy="1665272"/>
          </a:xfrm>
          <a:prstGeom prst="rect">
            <a:avLst/>
          </a:prstGeom>
          <a:ln w="38100">
            <a:solidFill>
              <a:srgbClr val="009EDB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Shape 224">
            <a:extLst>
              <a:ext uri="{FF2B5EF4-FFF2-40B4-BE49-F238E27FC236}">
                <a16:creationId xmlns:a16="http://schemas.microsoft.com/office/drawing/2014/main" id="{2C543008-E66B-40C4-AB81-BC25944F6832}"/>
              </a:ext>
            </a:extLst>
          </p:cNvPr>
          <p:cNvSpPr/>
          <p:nvPr/>
        </p:nvSpPr>
        <p:spPr>
          <a:xfrm flipH="1">
            <a:off x="324812" y="5260422"/>
            <a:ext cx="369406" cy="369406"/>
          </a:xfrm>
          <a:prstGeom prst="rect">
            <a:avLst/>
          </a:prstGeom>
          <a:solidFill>
            <a:schemeClr val="accent1"/>
          </a:solidFill>
          <a:ln w="57150">
            <a:noFill/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Shape 224">
            <a:extLst>
              <a:ext uri="{FF2B5EF4-FFF2-40B4-BE49-F238E27FC236}">
                <a16:creationId xmlns:a16="http://schemas.microsoft.com/office/drawing/2014/main" id="{CF74BB31-DAC5-45DE-8035-E6D0872107F7}"/>
              </a:ext>
            </a:extLst>
          </p:cNvPr>
          <p:cNvSpPr/>
          <p:nvPr/>
        </p:nvSpPr>
        <p:spPr>
          <a:xfrm flipH="1">
            <a:off x="796639" y="4612557"/>
            <a:ext cx="557128" cy="557128"/>
          </a:xfrm>
          <a:prstGeom prst="rect">
            <a:avLst/>
          </a:prstGeom>
          <a:noFill/>
          <a:ln w="38100">
            <a:solidFill>
              <a:srgbClr val="009EDB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538">
            <a:extLst>
              <a:ext uri="{FF2B5EF4-FFF2-40B4-BE49-F238E27FC236}">
                <a16:creationId xmlns:a16="http://schemas.microsoft.com/office/drawing/2014/main" id="{6BEF134B-554E-45AD-B351-D2DEA8CA03D6}"/>
              </a:ext>
            </a:extLst>
          </p:cNvPr>
          <p:cNvSpPr/>
          <p:nvPr/>
        </p:nvSpPr>
        <p:spPr>
          <a:xfrm>
            <a:off x="1250093" y="1065451"/>
            <a:ext cx="4506522" cy="22917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Autofit/>
          </a:bodyPr>
          <a:lstStyle/>
          <a:p>
            <a:pPr>
              <a:lnSpc>
                <a:spcPts val="9000"/>
              </a:lnSpc>
              <a:defRPr sz="14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rPr lang="it-IT" sz="9600">
                <a:solidFill>
                  <a:schemeClr val="tx2"/>
                </a:solidFill>
                <a:latin typeface="+mj-lt"/>
              </a:rPr>
              <a:t>GRAZIE</a:t>
            </a:r>
          </a:p>
          <a:p>
            <a:pPr>
              <a:lnSpc>
                <a:spcPts val="4000"/>
              </a:lnSpc>
              <a:defRPr sz="14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r>
              <a:rPr lang="it-IT" sz="5400">
                <a:solidFill>
                  <a:srgbClr val="FFFFFF"/>
                </a:solidFill>
                <a:latin typeface="+mj-lt"/>
              </a:rPr>
              <a:t>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592807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Tema Black">
  <a:themeElements>
    <a:clrScheme name="Colorset beanTech">
      <a:dk1>
        <a:srgbClr val="504F4E"/>
      </a:dk1>
      <a:lt1>
        <a:srgbClr val="F9F7FF"/>
      </a:lt1>
      <a:dk2>
        <a:srgbClr val="282727"/>
      </a:dk2>
      <a:lt2>
        <a:srgbClr val="F9F7FF"/>
      </a:lt2>
      <a:accent1>
        <a:srgbClr val="009BD9"/>
      </a:accent1>
      <a:accent2>
        <a:srgbClr val="15B6E2"/>
      </a:accent2>
      <a:accent3>
        <a:srgbClr val="14B7E2"/>
      </a:accent3>
      <a:accent4>
        <a:srgbClr val="15A0C6"/>
      </a:accent4>
      <a:accent5>
        <a:srgbClr val="17A0C5"/>
      </a:accent5>
      <a:accent6>
        <a:srgbClr val="11C4F2"/>
      </a:accent6>
      <a:hlink>
        <a:srgbClr val="15C4F3"/>
      </a:hlink>
      <a:folHlink>
        <a:srgbClr val="009BD9"/>
      </a:folHlink>
    </a:clrScheme>
    <a:fontScheme name="Font beanTech">
      <a:majorFont>
        <a:latin typeface="DIN Condense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  <wetp:taskpane dockstate="right" visibility="0" width="350" row="11">
    <wetp:webextensionref xmlns:r="http://schemas.openxmlformats.org/officeDocument/2006/relationships" r:id="rId3"/>
  </wetp:taskpane>
  <wetp:taskpane dockstate="right" visibility="0" width="350" row="9">
    <wetp:webextensionref xmlns:r="http://schemas.openxmlformats.org/officeDocument/2006/relationships" r:id="rId4"/>
  </wetp:taskpane>
  <wetp:taskpane dockstate="right" visibility="0" width="525" row="5">
    <wetp:webextensionref xmlns:r="http://schemas.openxmlformats.org/officeDocument/2006/relationships" r:id="rId5"/>
  </wetp:taskpane>
</wetp:taskpanes>
</file>

<file path=ppt/webextensions/webextension1.xml><?xml version="1.0" encoding="utf-8"?>
<we:webextension xmlns:we="http://schemas.microsoft.com/office/webextensions/webextension/2010/11" id="{AF4C4485-751F-45E7-83BA-6A4FA3F45C4C}">
  <we:reference id="wa104178141" version="4.3.3.0" store="it-IT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D2BB130-69A0-4685-9BE4-2FD6769CE610}">
  <we:reference id="wa104380510" version="1.0.0.3" store="it-IT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50CD616-D9D5-41EF-A4DB-F6BFFA9657EA}">
  <we:reference id="wa104379997" version="2.0.0.0" store="it-IT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0CB5F0BE-03DB-4D17-96B2-5FC9AD6B3C43}">
  <we:reference id="wa104381335" version="1.0.0.1" store="it-IT" storeType="OMEX"/>
  <we:alternateReferences>
    <we:reference id="wa104381335" version="1.0.0.1" store="WA104381335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C9EFA5C-5A96-4664-A80D-E9E77345B698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BB036443A8AB40A7F0C6788503866D" ma:contentTypeVersion="8" ma:contentTypeDescription="Create a new document." ma:contentTypeScope="" ma:versionID="88c700f0de14651109d22e4817698fde">
  <xsd:schema xmlns:xsd="http://www.w3.org/2001/XMLSchema" xmlns:xs="http://www.w3.org/2001/XMLSchema" xmlns:p="http://schemas.microsoft.com/office/2006/metadata/properties" xmlns:ns2="616cf3de-275f-4656-9e44-220045053ba4" xmlns:ns3="8a58d727-b6bb-4b24-9edf-b2e294dc5f5d" targetNamespace="http://schemas.microsoft.com/office/2006/metadata/properties" ma:root="true" ma:fieldsID="91b12c0f7090c19f39219408c35e4329" ns2:_="" ns3:_="">
    <xsd:import namespace="616cf3de-275f-4656-9e44-220045053ba4"/>
    <xsd:import namespace="8a58d727-b6bb-4b24-9edf-b2e294dc5f5d"/>
    <xsd:element name="properties">
      <xsd:complexType>
        <xsd:sequence>
          <xsd:element name="documentManagement">
            <xsd:complexType>
              <xsd:all>
                <xsd:element ref="ns2:Edition"/>
                <xsd:element ref="ns2:Revision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cf3de-275f-4656-9e44-220045053ba4" elementFormDefault="qualified">
    <xsd:import namespace="http://schemas.microsoft.com/office/2006/documentManagement/types"/>
    <xsd:import namespace="http://schemas.microsoft.com/office/infopath/2007/PartnerControls"/>
    <xsd:element name="Edition" ma:index="2" ma:displayName="Edition" ma:decimals="0" ma:description="Number of document Edition" ma:internalName="Edition" ma:readOnly="false">
      <xsd:simpleType>
        <xsd:restriction base="dms:Number"/>
      </xsd:simpleType>
    </xsd:element>
    <xsd:element name="Revision" ma:index="3" ma:displayName="Revision" ma:decimals="0" ma:description="Index of document revision" ma:format="Dropdown" ma:internalName="Revision" ma:readOnly="false" ma:percentage="FALSE">
      <xsd:simpleType>
        <xsd:restriction base="dms:Number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8d727-b6bb-4b24-9edf-b2e294dc5f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dition xmlns="616cf3de-275f-4656-9e44-220045053ba4">2</Edition>
    <Revision xmlns="616cf3de-275f-4656-9e44-220045053ba4">0</Revision>
  </documentManagement>
</p:properties>
</file>

<file path=customXml/itemProps1.xml><?xml version="1.0" encoding="utf-8"?>
<ds:datastoreItem xmlns:ds="http://schemas.openxmlformats.org/officeDocument/2006/customXml" ds:itemID="{06E29F1A-5827-4731-887A-9655FCA458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B0EFD0-3C86-414E-B923-BA4BC90D54C5}">
  <ds:schemaRefs>
    <ds:schemaRef ds:uri="616cf3de-275f-4656-9e44-220045053ba4"/>
    <ds:schemaRef ds:uri="8a58d727-b6bb-4b24-9edf-b2e294dc5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4F4B86-B26C-4A15-B86D-AAE6085F141E}">
  <ds:schemaRefs>
    <ds:schemaRef ds:uri="616cf3de-275f-4656-9e44-220045053ba4"/>
    <ds:schemaRef ds:uri="8a58d727-b6bb-4b24-9edf-b2e294dc5f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Office PowerPoint</Application>
  <PresentationFormat>Widescreen</PresentationFormat>
  <Paragraphs>85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DIN Condensed</vt:lpstr>
      <vt:lpstr>Gotham Bold</vt:lpstr>
      <vt:lpstr>Gotham Book</vt:lpstr>
      <vt:lpstr>Helvetica Light</vt:lpstr>
      <vt:lpstr>1_Tema Black</vt:lpstr>
      <vt:lpstr>PowerPoint Presentation</vt:lpstr>
      <vt:lpstr>Q3 Platform M4</vt:lpstr>
      <vt:lpstr>Q3 Platform M4 Architecture    </vt:lpstr>
      <vt:lpstr>Q3 Platform Data Storage</vt:lpstr>
      <vt:lpstr>Q3 Platform Data Processing</vt:lpstr>
      <vt:lpstr>Q3 Platform Data Modeling</vt:lpstr>
      <vt:lpstr>Q3 Platform Data Retrieve</vt:lpstr>
      <vt:lpstr>Q3 Platform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meeting</dc:title>
  <dc:creator>Linda Ricci</dc:creator>
  <cp:lastModifiedBy>Davide Mizzaro</cp:lastModifiedBy>
  <cp:revision>2</cp:revision>
  <dcterms:created xsi:type="dcterms:W3CDTF">2020-04-10T08:42:29Z</dcterms:created>
  <dcterms:modified xsi:type="dcterms:W3CDTF">2021-07-29T07:29:53Z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0x01010003BB036443A8AB40A7F0C6788503866D</vt:lpwstr>
  </property>
  <property fmtid="{D5CDD505-2E9C-101B-9397-08002B2CF9AE}" pid="3" name="MSIP_Label_9e2f1cc3-ee1f-48ba-b3a0-0a1e1b5be5a7_Enabled">
    <vt:lpwstr>true</vt:lpwstr>
  </property>
  <property fmtid="{D5CDD505-2E9C-101B-9397-08002B2CF9AE}" pid="4" name="MSIP_Label_9e2f1cc3-ee1f-48ba-b3a0-0a1e1b5be5a7_SetDate">
    <vt:lpwstr>2021-07-28T06:26:04Z</vt:lpwstr>
  </property>
  <property fmtid="{D5CDD505-2E9C-101B-9397-08002B2CF9AE}" pid="5" name="MSIP_Label_9e2f1cc3-ee1f-48ba-b3a0-0a1e1b5be5a7_Method">
    <vt:lpwstr>Privileged</vt:lpwstr>
  </property>
  <property fmtid="{D5CDD505-2E9C-101B-9397-08002B2CF9AE}" pid="6" name="MSIP_Label_9e2f1cc3-ee1f-48ba-b3a0-0a1e1b5be5a7_Name">
    <vt:lpwstr>9e2f1cc3-ee1f-48ba-b3a0-0a1e1b5be5a7</vt:lpwstr>
  </property>
  <property fmtid="{D5CDD505-2E9C-101B-9397-08002B2CF9AE}" pid="7" name="MSIP_Label_9e2f1cc3-ee1f-48ba-b3a0-0a1e1b5be5a7_SiteId">
    <vt:lpwstr>6065539e-1467-456e-929c-c87c64b86dd3</vt:lpwstr>
  </property>
  <property fmtid="{D5CDD505-2E9C-101B-9397-08002B2CF9AE}" pid="8" name="MSIP_Label_9e2f1cc3-ee1f-48ba-b3a0-0a1e1b5be5a7_ActionId">
    <vt:lpwstr>63bdd43d-8b5d-4772-862d-20f02933228b</vt:lpwstr>
  </property>
  <property fmtid="{D5CDD505-2E9C-101B-9397-08002B2CF9AE}" pid="9" name="MSIP_Label_9e2f1cc3-ee1f-48ba-b3a0-0a1e1b5be5a7_ContentBits">
    <vt:lpwstr>0</vt:lpwstr>
  </property>
</Properties>
</file>