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9" r:id="rId4"/>
    <p:sldId id="258" r:id="rId5"/>
    <p:sldId id="257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74"/>
    <p:restoredTop sz="94623"/>
  </p:normalViewPr>
  <p:slideViewPr>
    <p:cSldViewPr snapToGrid="0">
      <p:cViewPr varScale="1">
        <p:scale>
          <a:sx n="116" d="100"/>
          <a:sy n="116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29A0-56D1-4FA2-A362-F741F655D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E4D22-134B-209C-6151-B68FF2FA5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6FCCF-6A9E-11FE-52C0-26BB69A7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1B6C-5330-3E4F-BD9D-F47542297FE4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E42C2-FFC9-CA40-A677-D5A2F7B1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43FFB-A767-2415-0258-02E8BB26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DBB2-9BA0-F149-9FA3-0E029A4F2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5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4806-FEEE-9E4C-FCC6-A6DE275E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319CD-B3B0-29BA-44AE-E8604BA6F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9D55F-B007-B31C-3536-CA14988E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1B6C-5330-3E4F-BD9D-F47542297FE4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FB18F-922D-4688-0C83-3BCCF763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919BA-77D7-8F92-79B5-69EBD925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DBB2-9BA0-F149-9FA3-0E029A4F2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5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75FEE-B512-9E14-19FE-BFDC73E1B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F4E82-8845-EFD1-3018-246D68838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7A6D9-6B0C-9ABE-38D1-C0F05722D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1B6C-5330-3E4F-BD9D-F47542297FE4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D0D44-CC8D-C59A-09D2-B13A1C41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B5DC6-160E-0A09-DA71-4AA61D0F6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DBB2-9BA0-F149-9FA3-0E029A4F2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A12E-A5B0-B401-8109-3BC659F8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1CA8B-DE2E-64F6-F85A-9249F644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46D66-AA8F-8101-8FE0-8045709F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1B6C-5330-3E4F-BD9D-F47542297FE4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E4444-FBE1-8C8A-592D-4CEDEAD9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F0806-8F5D-5266-6FC6-E088B5F3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DBB2-9BA0-F149-9FA3-0E029A4F2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4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1FC9-CAE1-6DB8-E2D7-B4ED6E09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C597D-61B6-760A-7847-5DFF47980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09FE7-9AA6-AD23-654D-9165E3DC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1B6C-5330-3E4F-BD9D-F47542297FE4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07656-EB08-DF27-8717-BD5F2265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A35B2-0219-C295-8F18-8ECD4B50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DBB2-9BA0-F149-9FA3-0E029A4F2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4230-EC56-AB53-972F-5BE230CB8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80655-0A88-D2B6-E084-0931EBA15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63E84-6CD9-CC06-34D7-7881AF463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04D15-B881-BDC3-CDD2-12D36656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1B6C-5330-3E4F-BD9D-F47542297FE4}" type="datetimeFigureOut">
              <a:rPr lang="en-US" smtClean="0"/>
              <a:t>9/19/25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4C3A8-7B32-07F3-8E3D-871CB4E2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05FF8-3116-35C9-988D-EC45E8DE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DBB2-9BA0-F149-9FA3-0E029A4F2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9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392F-43B0-4D04-4BD9-4FD20361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949D2-FD70-BDF9-8609-BC86ED21A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17299-63C8-F693-8DC2-84400EB3C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23127-07ED-425C-E9C4-01B4247DB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E7060-F973-75C3-3B65-71425E443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DBB4E-A030-35E9-CFE6-23F9C7B3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1B6C-5330-3E4F-BD9D-F47542297FE4}" type="datetimeFigureOut">
              <a:rPr lang="en-US" smtClean="0"/>
              <a:t>9/19/25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4DC224-3747-608F-5546-8212243AA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56D76-37FE-8532-1961-46DDFB64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DBB2-9BA0-F149-9FA3-0E029A4F2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42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C035-4C60-CB44-2C34-F7CE1E4F9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31937-F4FC-5AF4-609B-3C6419C8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1B6C-5330-3E4F-BD9D-F47542297FE4}" type="datetimeFigureOut">
              <a:rPr lang="en-US" smtClean="0"/>
              <a:t>9/19/25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88619-525D-6B10-61EE-9225BD00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72E10-476B-066D-4531-A6C82BF0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DBB2-9BA0-F149-9FA3-0E029A4F2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2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AB2791-0BD2-DE49-DC9A-F57DF0FB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1B6C-5330-3E4F-BD9D-F47542297FE4}" type="datetimeFigureOut">
              <a:rPr lang="en-US" smtClean="0"/>
              <a:t>9/19/25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5F8DD-BF01-5456-C792-76D2792C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3467B-434E-CC66-256D-1CAF7443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DBB2-9BA0-F149-9FA3-0E029A4F2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2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524B-E1EE-BF43-4675-390C3A78F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55AE-3CA4-13E8-28D2-ED02493A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A4849-20B7-1173-52E9-A9718DC82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33741-61E7-CD0E-5683-A49026BE5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1B6C-5330-3E4F-BD9D-F47542297FE4}" type="datetimeFigureOut">
              <a:rPr lang="en-US" smtClean="0"/>
              <a:t>9/19/25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BF697-0F62-3D4A-669E-374BF891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3DF4B-E6A2-7129-D837-CB8EEA57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DBB2-9BA0-F149-9FA3-0E029A4F2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7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2E0D-BA0F-E6D9-4A30-463397DDC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14E63C-2AF6-C434-A69E-BFD189596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A5210-D9C6-514E-1E7D-965C8ACBC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64A96-41DA-DDF5-4D6A-A307AF07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1B6C-5330-3E4F-BD9D-F47542297FE4}" type="datetimeFigureOut">
              <a:rPr lang="en-US" smtClean="0"/>
              <a:t>9/19/25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DD07E-777B-1E0F-0DFC-E5C01B35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350DA-F25D-A042-B314-8C479306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DBB2-9BA0-F149-9FA3-0E029A4F2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DFD9E-9466-7094-36CD-1B830C49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6D366-3D61-B087-7278-C79C36E24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3FCBD-9708-D4C0-3DFE-8CDBD8F37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871B6C-5330-3E4F-BD9D-F47542297FE4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BE8AE-D674-24A0-71D4-B7118130FD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00456-8AE6-9B6A-7257-987B4AACE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2FDBB2-9BA0-F149-9FA3-0E029A4F2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3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5D60E-91CB-5777-7ACD-174D8108D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GB" sz="7400" b="1">
                <a:solidFill>
                  <a:srgbClr val="FFFFFF"/>
                </a:solidFill>
              </a:rPr>
              <a:t>Detecting Cancer from Blood Samples</a:t>
            </a:r>
            <a:br>
              <a:rPr lang="en-GB" sz="7400" b="1">
                <a:solidFill>
                  <a:srgbClr val="FFFFFF"/>
                </a:solidFill>
              </a:rPr>
            </a:br>
            <a:endParaRPr lang="en-US" sz="7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C088A-EFF3-F20F-99A9-830F0221B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</a:rPr>
              <a:t>Solon </a:t>
            </a:r>
            <a:r>
              <a:rPr lang="en-US" sz="2000" dirty="0" err="1">
                <a:solidFill>
                  <a:srgbClr val="FFFFFF"/>
                </a:solidFill>
              </a:rPr>
              <a:t>Karapanagiotis</a:t>
            </a:r>
            <a:endParaRPr lang="en-US" sz="2000" dirty="0">
              <a:solidFill>
                <a:srgbClr val="FFFFFF"/>
              </a:solidFill>
            </a:endParaRPr>
          </a:p>
          <a:p>
            <a:pPr algn="l"/>
            <a:r>
              <a:rPr lang="en-US" sz="2000" dirty="0">
                <a:solidFill>
                  <a:srgbClr val="FFFFFF"/>
                </a:solidFill>
              </a:rPr>
              <a:t>University of Cambridge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483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blood vessel&#10;&#10;AI-generated content may be incorrect.">
            <a:extLst>
              <a:ext uri="{FF2B5EF4-FFF2-40B4-BE49-F238E27FC236}">
                <a16:creationId xmlns:a16="http://schemas.microsoft.com/office/drawing/2014/main" id="{4EF20931-0B76-277F-23A0-A49D2E2E6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602" y="643467"/>
            <a:ext cx="9688796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D131-FB16-D1DF-F3A8-632F57CA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diagram of a cell structure&#10;&#10;AI-generated content may be incorrect.">
            <a:extLst>
              <a:ext uri="{FF2B5EF4-FFF2-40B4-BE49-F238E27FC236}">
                <a16:creationId xmlns:a16="http://schemas.microsoft.com/office/drawing/2014/main" id="{FDEB9254-6BA2-E956-6226-1894E0FFB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8969" y="1337892"/>
            <a:ext cx="5093724" cy="4182215"/>
          </a:xfrm>
        </p:spPr>
      </p:pic>
    </p:spTree>
    <p:extLst>
      <p:ext uri="{BB962C8B-B14F-4D97-AF65-F5344CB8AC3E}">
        <p14:creationId xmlns:p14="http://schemas.microsoft.com/office/powerpoint/2010/main" val="141294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77FB-F687-7C52-DA0F-6C3109B4C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cancer cell&#10;&#10;AI-generated content may be incorrect.">
            <a:extLst>
              <a:ext uri="{FF2B5EF4-FFF2-40B4-BE49-F238E27FC236}">
                <a16:creationId xmlns:a16="http://schemas.microsoft.com/office/drawing/2014/main" id="{0B95660A-5D6B-65CB-873E-A847399AD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3490" y="350572"/>
            <a:ext cx="4251677" cy="6507428"/>
          </a:xfrm>
        </p:spPr>
      </p:pic>
    </p:spTree>
    <p:extLst>
      <p:ext uri="{BB962C8B-B14F-4D97-AF65-F5344CB8AC3E}">
        <p14:creationId xmlns:p14="http://schemas.microsoft.com/office/powerpoint/2010/main" val="345828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AEF6-4225-C892-BE42-33F1D9D4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close up of a white background&#10;&#10;AI-generated content may be incorrect.">
            <a:extLst>
              <a:ext uri="{FF2B5EF4-FFF2-40B4-BE49-F238E27FC236}">
                <a16:creationId xmlns:a16="http://schemas.microsoft.com/office/drawing/2014/main" id="{70598C84-72D1-DD93-3720-C41A7C095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881" y="5126569"/>
            <a:ext cx="1930400" cy="711200"/>
          </a:xfrm>
          <a:prstGeom prst="rect">
            <a:avLst/>
          </a:prstGeom>
        </p:spPr>
      </p:pic>
      <p:pic>
        <p:nvPicPr>
          <p:cNvPr id="9" name="Picture 8" descr="A close-up of a pattern&#10;&#10;AI-generated content may be incorrect.">
            <a:extLst>
              <a:ext uri="{FF2B5EF4-FFF2-40B4-BE49-F238E27FC236}">
                <a16:creationId xmlns:a16="http://schemas.microsoft.com/office/drawing/2014/main" id="{C637FEE6-1D6D-5B49-C28C-7454AC741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02" y="2752197"/>
            <a:ext cx="4229100" cy="180340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02F132F-20BE-C090-0E26-F5DAAD58D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 descr="A diagram of a cancer diagnosis&#10;&#10;AI-generated content may be incorrect.">
            <a:extLst>
              <a:ext uri="{FF2B5EF4-FFF2-40B4-BE49-F238E27FC236}">
                <a16:creationId xmlns:a16="http://schemas.microsoft.com/office/drawing/2014/main" id="{D5A2D63A-951F-9DDD-C28A-40932DEC8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500" y="2722033"/>
            <a:ext cx="4064000" cy="3035300"/>
          </a:xfrm>
          <a:prstGeom prst="rect">
            <a:avLst/>
          </a:prstGeom>
        </p:spPr>
      </p:pic>
      <p:pic>
        <p:nvPicPr>
          <p:cNvPr id="17" name="Picture 16" descr="A diagram of a diagram&#10;&#10;AI-generated content may be incorrect.">
            <a:extLst>
              <a:ext uri="{FF2B5EF4-FFF2-40B4-BE49-F238E27FC236}">
                <a16:creationId xmlns:a16="http://schemas.microsoft.com/office/drawing/2014/main" id="{1CB4AA4A-CCCB-B3B1-9577-F970D0451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9824" y="1078971"/>
            <a:ext cx="7772400" cy="1223433"/>
          </a:xfrm>
          <a:prstGeom prst="rect">
            <a:avLst/>
          </a:prstGeom>
        </p:spPr>
      </p:pic>
      <p:pic>
        <p:nvPicPr>
          <p:cNvPr id="19" name="Picture 18" descr="A line graph with red lines&#10;&#10;AI-generated content may be incorrect.">
            <a:extLst>
              <a:ext uri="{FF2B5EF4-FFF2-40B4-BE49-F238E27FC236}">
                <a16:creationId xmlns:a16="http://schemas.microsoft.com/office/drawing/2014/main" id="{635FD607-A492-82F9-AC60-808B3644B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0919" y="4515256"/>
            <a:ext cx="1879600" cy="1181100"/>
          </a:xfrm>
          <a:prstGeom prst="rect">
            <a:avLst/>
          </a:prstGeom>
        </p:spPr>
      </p:pic>
      <p:pic>
        <p:nvPicPr>
          <p:cNvPr id="21" name="Picture 20" descr="A red line with black text&#10;&#10;AI-generated content may be incorrect.">
            <a:extLst>
              <a:ext uri="{FF2B5EF4-FFF2-40B4-BE49-F238E27FC236}">
                <a16:creationId xmlns:a16="http://schemas.microsoft.com/office/drawing/2014/main" id="{A266A6D7-DC6B-8BF0-772D-B981C92F9A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8198" y="3028950"/>
            <a:ext cx="20066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1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C721-BE7B-F6A7-4615-90A5A092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1B0487CE-88F2-ED9C-6CDB-F2C331A9B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2032" y="1946716"/>
            <a:ext cx="6413075" cy="3317108"/>
          </a:xfrm>
        </p:spPr>
      </p:pic>
    </p:spTree>
    <p:extLst>
      <p:ext uri="{BB962C8B-B14F-4D97-AF65-F5344CB8AC3E}">
        <p14:creationId xmlns:p14="http://schemas.microsoft.com/office/powerpoint/2010/main" val="290984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3FD8-BBA9-C3B4-085B-A9265688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1E690B-82B1-5FF6-C125-9C2A2B9D2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280" y="2567755"/>
            <a:ext cx="5024713" cy="2364008"/>
          </a:xfrm>
        </p:spPr>
      </p:pic>
      <p:pic>
        <p:nvPicPr>
          <p:cNvPr id="9" name="Picture 8" descr="A red rectangular object with black background&#10;&#10;AI-generated content may be incorrect.">
            <a:extLst>
              <a:ext uri="{FF2B5EF4-FFF2-40B4-BE49-F238E27FC236}">
                <a16:creationId xmlns:a16="http://schemas.microsoft.com/office/drawing/2014/main" id="{92856AEA-4AA8-5EEA-C32D-B8B4C2D70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364" y="3873103"/>
            <a:ext cx="624932" cy="1575171"/>
          </a:xfrm>
          <a:prstGeom prst="rect">
            <a:avLst/>
          </a:prstGeom>
        </p:spPr>
      </p:pic>
      <p:pic>
        <p:nvPicPr>
          <p:cNvPr id="11" name="Picture 10" descr="A blue rectangle with black background&#10;&#10;AI-generated content may be incorrect.">
            <a:extLst>
              <a:ext uri="{FF2B5EF4-FFF2-40B4-BE49-F238E27FC236}">
                <a16:creationId xmlns:a16="http://schemas.microsoft.com/office/drawing/2014/main" id="{733B0DEF-C3FB-EDBF-9178-D13828DEF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364" y="1994309"/>
            <a:ext cx="624932" cy="157517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648983-EB49-869E-0CA6-6A96DD529F21}"/>
              </a:ext>
            </a:extLst>
          </p:cNvPr>
          <p:cNvCxnSpPr/>
          <p:nvPr/>
        </p:nvCxnSpPr>
        <p:spPr>
          <a:xfrm flipV="1">
            <a:off x="6461993" y="3220950"/>
            <a:ext cx="1156771" cy="539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5120C5-08F2-EA14-71D5-301FFD5BD441}"/>
              </a:ext>
            </a:extLst>
          </p:cNvPr>
          <p:cNvCxnSpPr>
            <a:cxnSpLocks/>
          </p:cNvCxnSpPr>
          <p:nvPr/>
        </p:nvCxnSpPr>
        <p:spPr>
          <a:xfrm>
            <a:off x="6461993" y="3760776"/>
            <a:ext cx="1156771" cy="601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37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689CB-D88F-A88C-43E4-F8375F03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E9037-FE17-9E3E-320A-B30FFF3BD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09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</Words>
  <Application>Microsoft Macintosh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Detecting Cancer from Blood Samples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Karapanagiotis, Solon</dc:creator>
  <cp:lastModifiedBy>Karapanagiotis, Solon</cp:lastModifiedBy>
  <cp:revision>8</cp:revision>
  <dcterms:created xsi:type="dcterms:W3CDTF">2025-09-15T13:24:20Z</dcterms:created>
  <dcterms:modified xsi:type="dcterms:W3CDTF">2025-09-19T12:33:14Z</dcterms:modified>
</cp:coreProperties>
</file>