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71" r:id="rId5"/>
    <p:sldId id="274" r:id="rId6"/>
    <p:sldId id="273" r:id="rId7"/>
    <p:sldId id="275" r:id="rId8"/>
    <p:sldId id="272" r:id="rId9"/>
    <p:sldId id="265" r:id="rId10"/>
    <p:sldId id="267" r:id="rId11"/>
    <p:sldId id="266" r:id="rId12"/>
    <p:sldId id="268" r:id="rId13"/>
    <p:sldId id="269" r:id="rId14"/>
    <p:sldId id="278" r:id="rId15"/>
    <p:sldId id="276" r:id="rId16"/>
    <p:sldId id="277" r:id="rId17"/>
    <p:sldId id="280" r:id="rId18"/>
    <p:sldId id="284" r:id="rId19"/>
    <p:sldId id="285" r:id="rId20"/>
    <p:sldId id="286" r:id="rId21"/>
    <p:sldId id="287" r:id="rId22"/>
    <p:sldId id="279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C820A-AF55-4B7F-945A-ADBBC6477A5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A0023-4009-4547-B61B-2B91F3CA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hyperlink" Target="http://fieldroidrobot.com/" TargetMode="Externa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2743200"/>
            <a:ext cx="4800600" cy="914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3886200"/>
            <a:ext cx="4800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u="sng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u="sng" dirty="0" smtClean="0"/>
              <a:t>Team Members: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1447800" cy="196850"/>
          </a:xfrm>
        </p:spPr>
        <p:txBody>
          <a:bodyPr/>
          <a:lstStyle/>
          <a:p>
            <a:fld id="{94E9E056-A075-4A4C-9317-F8797C9C668F}" type="datetime1">
              <a:rPr lang="en-US" smtClean="0"/>
              <a:t>10/22/2014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553200"/>
            <a:ext cx="457200" cy="228600"/>
          </a:xfrm>
        </p:spPr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https://lh3.googleusercontent.com/N4zLAW5VwvOqxPjr8mV89RbikEyOwMZe33TkqZT0_7JqllJ83qjoDP13g9ojOed6VNYigLA2e7me3uIx4bGk2BHUrnXkvAm3rW8Q3Z4Q3fembH6wTKW2zSFVk8szpv71vIw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" y="989209"/>
            <a:ext cx="7605757" cy="163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_cayiyHDg2f9LkL_yx8cw3bPD_sbQ3BPGVIAXGQi8EmFCCsdIN6cQB-peQmJdvKU9gTSEGCjvkvWiSGHyFCO9-QWpA7EKw0czf0aeiciN2_q14aXa9kCTu7fp8AySN5w4Gy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743199"/>
            <a:ext cx="3959225" cy="209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200400" y="6324600"/>
            <a:ext cx="2819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9" name="Picture 7" descr="http://images.bwwstatic.com/columnpic6/981A4EAB-B373-E60A-D8B1B61C2C1DE79F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8" y="0"/>
            <a:ext cx="122164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657600" y="640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5"/>
              </a:rPr>
              <a:t>fieldroidrobot.com</a:t>
            </a:r>
            <a:endParaRPr lang="en-US" b="1" dirty="0"/>
          </a:p>
        </p:txBody>
      </p:sp>
      <p:pic>
        <p:nvPicPr>
          <p:cNvPr id="1026" name="Picture 2" descr="C:\Users\solorzaa\Downloads\Top_Wir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914400"/>
            <a:ext cx="1493353" cy="2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0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D6B-8055-44C0-B6DD-2B4D2B371E23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A500-D6E2-4EAC-A71A-1E488AEB0EA9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F6E6-7930-4143-B3B0-ACDEAF32CC77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1356-F77C-4465-96B0-74897F0138DA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F825-3C3F-411C-BEDB-98C12ABD8DBF}" type="datetime1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3A-C705-4A96-A60B-644F83FF98BF}" type="datetime1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E47C-2CA9-45E0-BBAE-0C73F4C6F14B}" type="datetime1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B8E4-1CA7-430C-A9F0-46084960C2EC}" type="datetime1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7654-CFDE-4C1A-ACFB-A314FCBBE4B4}" type="datetime1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00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24600"/>
            <a:ext cx="1066800" cy="200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6F0E-019D-4953-A215-064B26DB3DB4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553200"/>
            <a:ext cx="1066800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477000"/>
            <a:ext cx="2286000" cy="3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s://lh3.googleusercontent.com/N4zLAW5VwvOqxPjr8mV89RbikEyOwMZe33TkqZT0_7JqllJ83qjoDP13g9ojOed6VNYigLA2e7me3uIx4bGk2BHUrnXkvAm3rW8Q3Z4Q3fembH6wTKW2zSFVk8szpv71vIw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819400" cy="60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Engineering</a:t>
            </a:r>
            <a:br>
              <a:rPr lang="en-US" dirty="0" smtClean="0"/>
            </a:br>
            <a:r>
              <a:rPr lang="en-US" sz="2700" b="1" u="sng" dirty="0" smtClean="0"/>
              <a:t>System Design Update</a:t>
            </a: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038600"/>
            <a:ext cx="4800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  <a:endParaRPr lang="en-US" u="none" dirty="0" smtClean="0"/>
          </a:p>
          <a:p>
            <a:r>
              <a:rPr lang="en-US" u="none" dirty="0" smtClean="0"/>
              <a:t>Ander </a:t>
            </a:r>
            <a:r>
              <a:rPr lang="en-US" u="none" dirty="0" err="1" smtClean="0"/>
              <a:t>Solorzano</a:t>
            </a:r>
            <a:endParaRPr lang="en-US" u="none" dirty="0" smtClean="0"/>
          </a:p>
          <a:p>
            <a:r>
              <a:rPr lang="en-US" u="none" dirty="0" smtClean="0"/>
              <a:t>Stephen Smith</a:t>
            </a:r>
          </a:p>
          <a:p>
            <a:r>
              <a:rPr lang="en-US" u="none" dirty="0" smtClean="0"/>
              <a:t>Jaghvi Mehta</a:t>
            </a:r>
          </a:p>
          <a:p>
            <a:r>
              <a:rPr lang="en-US" u="none" dirty="0" smtClean="0"/>
              <a:t>Matt Clark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300-41FE-4CA2-AAE5-5346AB1378F7}" type="datetime1">
              <a:rPr lang="en-US" smtClean="0"/>
              <a:t>10/22/2014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P.A. – Fieldroid Subsystems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70120"/>
            <a:ext cx="7086600" cy="54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770120"/>
            <a:ext cx="4495800" cy="3344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P.A. – Fieldroid Subsystems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3027"/>
            <a:ext cx="8534400" cy="51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7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P.A. – Command Station Subsystems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70120"/>
            <a:ext cx="7086600" cy="54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981200" y="2827520"/>
            <a:ext cx="4495800" cy="3344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P.A. – Command Station Subsystems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295400"/>
            <a:ext cx="79883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8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14</a:t>
            </a:fld>
            <a:endParaRPr lang="en-US"/>
          </a:p>
        </p:txBody>
      </p:sp>
      <p:pic>
        <p:nvPicPr>
          <p:cNvPr id="5" name="Shape 1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88" y="1169775"/>
            <a:ext cx="8943611" cy="2899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4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15</a:t>
            </a:fld>
            <a:endParaRPr lang="en-US"/>
          </a:p>
        </p:txBody>
      </p:sp>
      <p:pic>
        <p:nvPicPr>
          <p:cNvPr id="5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073" y="931024"/>
            <a:ext cx="9201334" cy="4860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2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16</a:t>
            </a:fld>
            <a:endParaRPr lang="en-US"/>
          </a:p>
        </p:txBody>
      </p:sp>
      <p:pic>
        <p:nvPicPr>
          <p:cNvPr id="5" name="Shape 143"/>
          <p:cNvPicPr preferRelativeResize="0"/>
          <p:nvPr/>
        </p:nvPicPr>
        <p:blipFill rotWithShape="1">
          <a:blip r:embed="rId2">
            <a:alphaModFix/>
          </a:blip>
          <a:srcRect r="47296" b="2893"/>
          <a:stretch/>
        </p:blipFill>
        <p:spPr>
          <a:xfrm>
            <a:off x="152400" y="1041975"/>
            <a:ext cx="8835285" cy="459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2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64" y="777240"/>
            <a:ext cx="7734836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6" y="777240"/>
            <a:ext cx="7916224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19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1" y="762000"/>
            <a:ext cx="7884246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6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F6E6-7930-4143-B3B0-ACDEAF32CC77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14400"/>
            <a:ext cx="8674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6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67" y="777240"/>
            <a:ext cx="7978333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4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9" y="777240"/>
            <a:ext cx="7925261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6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219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001000" cy="762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Up – System Power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C:\Users\solorzaa\Downloads\Power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787"/>
            <a:ext cx="7924800" cy="52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Up – System Signals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 descr="C:\Users\solorzaa\Downloads\Signal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7986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9" y="914400"/>
            <a:ext cx="8674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F.A. – Communication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F6E6-7930-4143-B3B0-ACDEAF32CC77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3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400" y="1219200"/>
            <a:ext cx="1371600" cy="396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F.A. – Communication 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162323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8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14400"/>
            <a:ext cx="8674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F.A. – Control, Safety, Monitoring, and Paint Systems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F6E6-7930-4143-B3B0-ACDEAF32CC77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71600" y="838200"/>
            <a:ext cx="7162800" cy="274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F.A. – Control, Safety, Monitoring, and Paint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6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24000"/>
            <a:ext cx="9193673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3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14400"/>
            <a:ext cx="8674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F.A. – Localization and UI Systems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F6E6-7930-4143-B3B0-ACDEAF32CC77}" type="datetime1">
              <a:rPr lang="en-US" smtClean="0"/>
              <a:t>10/22/2014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7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38600" y="3505200"/>
            <a:ext cx="4724400" cy="2345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F.A. – Localization and UI Systems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4" y="1371600"/>
            <a:ext cx="8019706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7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FBB0-FD3F-4402-A603-C7BA794F745E}" type="datetime1">
              <a:rPr lang="en-US" smtClean="0"/>
              <a:t>10/22/2014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1FF1-47FA-4E99-AEF8-EC5CE108272F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70120"/>
            <a:ext cx="7086600" cy="54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172</Words>
  <Application>Microsoft Office PowerPoint</Application>
  <PresentationFormat>On-screen Show (4:3)</PresentationFormat>
  <Paragraphs>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Systems Engineering System Design Update</vt:lpstr>
      <vt:lpstr>Functional Architecture</vt:lpstr>
      <vt:lpstr>F.A. – Communication Systems</vt:lpstr>
      <vt:lpstr>F.A. – Communication Systems</vt:lpstr>
      <vt:lpstr>F.A. – Control, Safety, Monitoring, and Paint Systems</vt:lpstr>
      <vt:lpstr>F.A. – Control, Safety, Monitoring, and Paint Systems</vt:lpstr>
      <vt:lpstr>F.A. – Localization and UI Systems</vt:lpstr>
      <vt:lpstr>F.A. – Localization and UI Systems</vt:lpstr>
      <vt:lpstr>Physical Architecture</vt:lpstr>
      <vt:lpstr>P.A. – Fieldroid Subsystems</vt:lpstr>
      <vt:lpstr>P.A. – Fieldroid Subsystems</vt:lpstr>
      <vt:lpstr>P.A. – Command Station Subsystems</vt:lpstr>
      <vt:lpstr>P.A. – Command Station Subsystems</vt:lpstr>
      <vt:lpstr>Work Breakdown Structure</vt:lpstr>
      <vt:lpstr>Work Breakdown Structure</vt:lpstr>
      <vt:lpstr>Work Breakdown Structure</vt:lpstr>
      <vt:lpstr>Technical Challenges</vt:lpstr>
      <vt:lpstr>Technical Challenges</vt:lpstr>
      <vt:lpstr>Technical Challenges</vt:lpstr>
      <vt:lpstr>Technical Challenges</vt:lpstr>
      <vt:lpstr>Technical Challenges</vt:lpstr>
      <vt:lpstr>Project Management Challenges</vt:lpstr>
      <vt:lpstr>QUESTIONS</vt:lpstr>
      <vt:lpstr>Back Up – System Power Diagram</vt:lpstr>
      <vt:lpstr>Back Up – System Signals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solorzaa</dc:creator>
  <cp:lastModifiedBy>solorzaa</cp:lastModifiedBy>
  <cp:revision>20</cp:revision>
  <dcterms:created xsi:type="dcterms:W3CDTF">2014-10-22T01:33:01Z</dcterms:created>
  <dcterms:modified xsi:type="dcterms:W3CDTF">2014-10-23T01:27:36Z</dcterms:modified>
</cp:coreProperties>
</file>