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9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学生作业成绩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49047" y="434723"/>
            <a:ext cx="11306816" cy="6163081"/>
          </a:xfrm>
          <a:prstGeom prst="rect">
            <a:avLst/>
          </a:prstGeom>
          <a:noFill/>
          <a:ln w="41275" cap="flat" cmpd="sng" algn="ctr">
            <a:solidFill>
              <a:srgbClr val="FFBD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charset="-122"/>
              <a:ea typeface="微软雅黑" charset="0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57458" y="282323"/>
            <a:ext cx="11306816" cy="6163081"/>
          </a:xfrm>
          <a:prstGeom prst="rect">
            <a:avLst/>
          </a:prstGeom>
          <a:noFill/>
          <a:ln w="12700" cap="flat" cmpd="sng" algn="ctr">
            <a:solidFill>
              <a:srgbClr val="4700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charset="-122"/>
              <a:ea typeface="微软雅黑" charset="0"/>
            </a:endParaRPr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 rot="10800000">
            <a:off x="23720" y="0"/>
            <a:ext cx="1229850" cy="1156138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charset="-122"/>
              <a:ea typeface="微软雅黑" charset="0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 rot="10800000">
            <a:off x="10763238" y="5419777"/>
            <a:ext cx="1229850" cy="1330427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charset="-122"/>
              <a:ea typeface="微软雅黑" charset="0"/>
            </a:endParaRPr>
          </a:p>
        </p:txBody>
      </p:sp>
      <p:grpSp>
        <p:nvGrpSpPr>
          <p:cNvPr id="8" name="组合 7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279056" y="195409"/>
            <a:ext cx="937883" cy="818399"/>
            <a:chOff x="1168400" y="1347856"/>
            <a:chExt cx="723913" cy="631688"/>
          </a:xfrm>
          <a:solidFill>
            <a:srgbClr val="FFBD00"/>
          </a:solidFill>
        </p:grpSpPr>
        <p:sp>
          <p:nvSpPr>
            <p:cNvPr id="9" name="任意多边形: 形状 8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 w="12700" cap="flat" cmpd="sng" algn="ctr">
              <a:solidFill>
                <a:srgbClr val="FFBD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anose="020B0604020202090204" pitchFamily="34" charset="0"/>
                <a:ea typeface="微软雅黑" charset="0"/>
              </a:endParaRPr>
            </a:p>
          </p:txBody>
        </p:sp>
        <p:sp>
          <p:nvSpPr>
            <p:cNvPr id="10" name="任意多边形: 形状 9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 w="12700" cap="flat" cmpd="sng" algn="ctr">
              <a:solidFill>
                <a:srgbClr val="FFBD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anose="020B0604020202090204" pitchFamily="34" charset="0"/>
                <a:ea typeface="微软雅黑" charset="0"/>
              </a:endParaRPr>
            </a:p>
          </p:txBody>
        </p:sp>
      </p:grpSp>
      <p:grpSp>
        <p:nvGrpSpPr>
          <p:cNvPr id="14" name="组合 13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 rot="10800000">
            <a:off x="10923371" y="5585925"/>
            <a:ext cx="829457" cy="723786"/>
            <a:chOff x="1168400" y="1347856"/>
            <a:chExt cx="723913" cy="631688"/>
          </a:xfrm>
          <a:solidFill>
            <a:srgbClr val="4700E4"/>
          </a:solidFill>
        </p:grpSpPr>
        <p:sp>
          <p:nvSpPr>
            <p:cNvPr id="15" name="任意多边形: 形状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anose="020B0604020202090204" pitchFamily="34" charset="0"/>
                <a:ea typeface="微软雅黑" charset="0"/>
              </a:endParaRPr>
            </a:p>
          </p:txBody>
        </p:sp>
        <p:sp>
          <p:nvSpPr>
            <p:cNvPr id="16" name="任意多边形: 形状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anose="020B0604020202090204" pitchFamily="34" charset="0"/>
                <a:ea typeface="微软雅黑" charset="0"/>
              </a:endParaRPr>
            </a:p>
          </p:txBody>
        </p:sp>
      </p:grp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10497185" y="1088390"/>
            <a:ext cx="266065" cy="266065"/>
          </a:xfrm>
          <a:prstGeom prst="ellipse">
            <a:avLst/>
          </a:prstGeom>
          <a:solidFill>
            <a:srgbClr val="FFBD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90204" pitchFamily="34" charset="0"/>
              <a:ea typeface="微软雅黑" charset="0"/>
            </a:endParaRPr>
          </a:p>
        </p:txBody>
      </p:sp>
      <p:sp>
        <p:nvSpPr>
          <p:cNvPr id="21" name="椭圆 20"/>
          <p:cNvSpPr/>
          <p:nvPr>
            <p:custDataLst>
              <p:tags r:id="rId12"/>
            </p:custDataLst>
          </p:nvPr>
        </p:nvSpPr>
        <p:spPr>
          <a:xfrm>
            <a:off x="11009630" y="701675"/>
            <a:ext cx="386715" cy="386715"/>
          </a:xfrm>
          <a:prstGeom prst="ellipse">
            <a:avLst/>
          </a:prstGeom>
          <a:solidFill>
            <a:srgbClr val="4700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90204" pitchFamily="34" charset="0"/>
              <a:ea typeface="微软雅黑" charset="0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3"/>
            </p:custDataLst>
          </p:nvPr>
        </p:nvGraphicFramePr>
        <p:xfrm>
          <a:off x="1346835" y="689610"/>
          <a:ext cx="9453245" cy="5588000"/>
        </p:xfrm>
        <a:graphic>
          <a:graphicData uri="http://schemas.openxmlformats.org/drawingml/2006/table">
            <a:tbl>
              <a:tblPr/>
              <a:tblGrid>
                <a:gridCol w="1511300"/>
                <a:gridCol w="850265"/>
                <a:gridCol w="1265555"/>
                <a:gridCol w="1338580"/>
                <a:gridCol w="1302385"/>
                <a:gridCol w="850265"/>
                <a:gridCol w="1118870"/>
                <a:gridCol w="1216025"/>
              </a:tblGrid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学生账号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学生姓名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所属专业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所属班级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提交时间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是否超时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作业分数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作业评级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ND83115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农大学生83115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音乐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音乐02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2024/01/11 15:33:25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超时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45.5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优秀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ND83116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农大学生83116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音乐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音乐03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2024/01/11 15:33:25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超时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45.5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优秀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ND83117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农大学生83117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音乐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音乐03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2024/01/11 15:33:25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超时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45.5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优秀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ND83118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农大学生83118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音乐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音乐03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2024/01/11 15:33:25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超时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45.5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优秀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ND83119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农大学生83119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音乐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音乐03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2024/01/11 15:33:25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超时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45.5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优秀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ND83120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农大学生83120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音乐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音乐03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2024/01/11 15:33:25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超时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45.5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优秀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ND83121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农大学生83121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音乐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音乐03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2024/01/11 15:33:25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超时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45.5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优秀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ND83122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农大学生83122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音乐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音乐03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2024/01/11 15:33:25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超时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45.5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优秀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ND83123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农大学生83123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音乐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音乐03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2024/01/11 15:33:25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超时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45.5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优秀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ND83124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农大学生83124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音乐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音乐04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2024/01/11 15:33:25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超时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45.5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优秀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ND83125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农大学生83125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音乐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音乐04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2024/01/11 15:33:25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超时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45.5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优秀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ND83126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农大学生83126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音乐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音乐04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2024/01/11 15:33:25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超时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45.5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优秀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ND83127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农大学生83127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音乐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音乐04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2024/01/11 15:33:25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超时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45.5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优秀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ND83128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农大学生83128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音乐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音乐04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2024/01/11 15:33:25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超时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45.5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优秀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ND83129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农大学生83129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音乐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音乐04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2024/01/11 15:33:25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超时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45.5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优秀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ND83130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农大学生83130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音乐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音乐04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2024/01/11 15:33:25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超时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45.5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优秀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ND83131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农大学生83131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音乐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音乐04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2024/01/11 15:33:25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超时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45.5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优秀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ND83132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农大学生83132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音乐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音乐04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2024/01/11 15:33:25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超时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45.5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优秀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ND83133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农大学生83133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音乐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音乐05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2024/01/11 15:33:25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超时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45.5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Calibri" charset="-122"/>
                        </a:rPr>
                        <a:t>优秀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814_1*i*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DECOLORIZATION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814_1*i*9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6"/>
  <p:tag name="KSO_WM_UNIT_COLOR_SCHEME_PARENT_PAGE" val="0_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TABLE_ENDDRAG_ORIGIN_RECT" val="744*439"/>
  <p:tag name="TABLE_ENDDRAG_RECT" val="106*55*744*439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814_1*i*10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6"/>
  <p:tag name="KSO_WM_UNIT_COLOR_SCHEME_PARENT_PAGE" val="0_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7"/>
  <p:tag name="KSO_WM_UNIT_COLOR_SCHEME_PARENT_PAGE" val="0_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7"/>
  <p:tag name="KSO_WM_UNIT_COLOR_SCHEME_PARENT_PAGE" val="0_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4814_1*i*1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DECOLORIZATION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814_1*i*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DECOLORIZ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814_1*i*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DECOLORIZATION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814_1*i*7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4"/>
  <p:tag name="KSO_WM_UNIT_COLOR_SCHEME_PARENT_PAGE" val="0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814_1*i*8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5"/>
  <p:tag name="KSO_WM_UNIT_COLOR_SCHEME_PARENT_PAGE" val="0_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969</Words>
  <Application>WPS 文字</Application>
  <PresentationFormat>宽屏</PresentationFormat>
  <Paragraphs>322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Calibri</vt:lpstr>
      <vt:lpstr>微软雅黑</vt:lpstr>
      <vt:lpstr>WPS-Numbers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满目星河</cp:lastModifiedBy>
  <cp:revision>10</cp:revision>
  <dcterms:created xsi:type="dcterms:W3CDTF">2024-01-13T14:19:12Z</dcterms:created>
  <dcterms:modified xsi:type="dcterms:W3CDTF">2024-01-13T14:19:12Z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2052-6.5.0.8619</vt:lpwstr>
  </property>
  <property fmtid="{D5CDD505-2E9C-101B-9397-08002B2CF9AE}" pid="3" name="ICV">
    <vt:lpwstr>2498F0FC03547CEDE09BA265464C1AA1_43</vt:lpwstr>
  </property>
</Properties>
</file>