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509" r:id="rId3"/>
    <p:sldId id="693" r:id="rId4"/>
    <p:sldId id="694" r:id="rId5"/>
    <p:sldId id="696" r:id="rId6"/>
    <p:sldId id="691" r:id="rId7"/>
    <p:sldId id="697" r:id="rId8"/>
    <p:sldId id="698" r:id="rId9"/>
    <p:sldId id="699" r:id="rId10"/>
    <p:sldId id="700" r:id="rId11"/>
    <p:sldId id="692" r:id="rId12"/>
    <p:sldId id="701" r:id="rId13"/>
    <p:sldId id="702" r:id="rId14"/>
    <p:sldId id="44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11F0F"/>
    <a:srgbClr val="956B8C"/>
    <a:srgbClr val="F79646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7"/>
  </p:normalViewPr>
  <p:slideViewPr>
    <p:cSldViewPr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C2D63-404A-414C-834C-388B9FA852A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C3F736E-F022-4BCF-A3DA-B7AA60700F22}">
      <dgm:prSet phldrT="[文本]"/>
      <dgm:spPr/>
      <dgm:t>
        <a:bodyPr/>
        <a:lstStyle/>
        <a:p>
          <a:r>
            <a:rPr lang="zh-CN" dirty="0"/>
            <a:t>静态文档阶段</a:t>
          </a:r>
          <a:endParaRPr lang="zh-CN" altLang="en-US" dirty="0"/>
        </a:p>
      </dgm:t>
    </dgm:pt>
    <dgm:pt modelId="{487CAF43-138D-4E3E-BABF-1B93638C2BEB}" type="parTrans" cxnId="{0AADB49E-27D0-4E07-828C-358567D4ECF5}">
      <dgm:prSet/>
      <dgm:spPr/>
      <dgm:t>
        <a:bodyPr/>
        <a:lstStyle/>
        <a:p>
          <a:endParaRPr lang="zh-CN" altLang="en-US"/>
        </a:p>
      </dgm:t>
    </dgm:pt>
    <dgm:pt modelId="{2F4C2614-6C02-4881-8C2E-538D33DD3602}" type="sibTrans" cxnId="{0AADB49E-27D0-4E07-828C-358567D4ECF5}">
      <dgm:prSet/>
      <dgm:spPr/>
      <dgm:t>
        <a:bodyPr/>
        <a:lstStyle/>
        <a:p>
          <a:endParaRPr lang="zh-CN" altLang="en-US"/>
        </a:p>
      </dgm:t>
    </dgm:pt>
    <dgm:pt modelId="{E92B4F60-B459-44EA-962C-DD188BB457FA}">
      <dgm:prSet phldrT="[文本]"/>
      <dgm:spPr/>
      <dgm:t>
        <a:bodyPr/>
        <a:lstStyle/>
        <a:p>
          <a:r>
            <a:rPr lang="zh-CN" dirty="0"/>
            <a:t>动态网页阶段</a:t>
          </a:r>
          <a:endParaRPr lang="zh-CN" altLang="en-US" dirty="0"/>
        </a:p>
      </dgm:t>
    </dgm:pt>
    <dgm:pt modelId="{B614D0B5-EB92-4BB6-B238-8A10EFE6B644}" type="parTrans" cxnId="{2776E914-51AE-4E98-A370-D118EA99EC1B}">
      <dgm:prSet/>
      <dgm:spPr/>
      <dgm:t>
        <a:bodyPr/>
        <a:lstStyle/>
        <a:p>
          <a:endParaRPr lang="zh-CN" altLang="en-US"/>
        </a:p>
      </dgm:t>
    </dgm:pt>
    <dgm:pt modelId="{F2984084-C720-4DAC-A773-1573ACED3E52}" type="sibTrans" cxnId="{2776E914-51AE-4E98-A370-D118EA99EC1B}">
      <dgm:prSet/>
      <dgm:spPr/>
      <dgm:t>
        <a:bodyPr/>
        <a:lstStyle/>
        <a:p>
          <a:endParaRPr lang="zh-CN" altLang="en-US"/>
        </a:p>
      </dgm:t>
    </dgm:pt>
    <dgm:pt modelId="{0F761B1F-F356-4DC3-89AD-B59DE5707098}">
      <dgm:prSet phldrT="[文本]"/>
      <dgm:spPr/>
      <dgm:t>
        <a:bodyPr/>
        <a:lstStyle/>
        <a:p>
          <a:r>
            <a:rPr lang="en-US" dirty="0"/>
            <a:t>Web 2.0</a:t>
          </a:r>
          <a:r>
            <a:rPr lang="zh-CN" dirty="0"/>
            <a:t>阶段</a:t>
          </a:r>
          <a:endParaRPr lang="zh-CN" altLang="en-US" dirty="0"/>
        </a:p>
      </dgm:t>
    </dgm:pt>
    <dgm:pt modelId="{DC7BE5FC-F21B-4A40-BE0F-0AF8F2B164B2}" type="parTrans" cxnId="{D8F3ED29-BC08-48B6-87BF-3ADD06113817}">
      <dgm:prSet/>
      <dgm:spPr/>
      <dgm:t>
        <a:bodyPr/>
        <a:lstStyle/>
        <a:p>
          <a:endParaRPr lang="zh-CN" altLang="en-US"/>
        </a:p>
      </dgm:t>
    </dgm:pt>
    <dgm:pt modelId="{0AD6E2D2-FD5A-4157-9440-37258AE5415F}" type="sibTrans" cxnId="{D8F3ED29-BC08-48B6-87BF-3ADD06113817}">
      <dgm:prSet/>
      <dgm:spPr/>
      <dgm:t>
        <a:bodyPr/>
        <a:lstStyle/>
        <a:p>
          <a:endParaRPr lang="zh-CN" altLang="en-US"/>
        </a:p>
      </dgm:t>
    </dgm:pt>
    <dgm:pt modelId="{46A88B1C-0FF3-422D-9B0C-CF7B40139DA0}">
      <dgm:prSet/>
      <dgm:spPr/>
      <dgm:t>
        <a:bodyPr/>
        <a:lstStyle/>
        <a:p>
          <a:r>
            <a:rPr lang="zh-CN" dirty="0"/>
            <a:t>处理静态文档阶段的</a:t>
          </a:r>
          <a:r>
            <a:rPr lang="en-US" dirty="0"/>
            <a:t>Web</a:t>
          </a:r>
          <a:endParaRPr lang="zh-CN" altLang="en-US" dirty="0"/>
        </a:p>
      </dgm:t>
    </dgm:pt>
    <dgm:pt modelId="{AAF53C3E-E2C2-4B10-A5F4-8988410F4881}" type="parTrans" cxnId="{0447BA36-14BB-4873-ABE3-4AF16AFFDDCA}">
      <dgm:prSet/>
      <dgm:spPr/>
      <dgm:t>
        <a:bodyPr/>
        <a:lstStyle/>
        <a:p>
          <a:endParaRPr lang="zh-CN" altLang="en-US"/>
        </a:p>
      </dgm:t>
    </dgm:pt>
    <dgm:pt modelId="{64135630-93C7-4140-87B5-A1E66B844B10}" type="sibTrans" cxnId="{0447BA36-14BB-4873-ABE3-4AF16AFFDDCA}">
      <dgm:prSet/>
      <dgm:spPr/>
      <dgm:t>
        <a:bodyPr/>
        <a:lstStyle/>
        <a:p>
          <a:endParaRPr lang="zh-CN" altLang="en-US"/>
        </a:p>
      </dgm:t>
    </dgm:pt>
    <dgm:pt modelId="{96E7909F-9109-4BFE-8B90-374601300110}">
      <dgm:prSet/>
      <dgm:spPr/>
      <dgm:t>
        <a:bodyPr/>
        <a:lstStyle/>
        <a:p>
          <a:r>
            <a:rPr lang="zh-CN"/>
            <a:t>动态页面</a:t>
          </a:r>
          <a:endParaRPr lang="zh-CN" altLang="en-US"/>
        </a:p>
      </dgm:t>
    </dgm:pt>
    <dgm:pt modelId="{A7036C82-BE6C-489D-824B-B8C6BA39F151}" type="parTrans" cxnId="{BFDB499B-620F-442C-B633-F105C3680E49}">
      <dgm:prSet/>
      <dgm:spPr/>
      <dgm:t>
        <a:bodyPr/>
        <a:lstStyle/>
        <a:p>
          <a:endParaRPr lang="zh-CN" altLang="en-US"/>
        </a:p>
      </dgm:t>
    </dgm:pt>
    <dgm:pt modelId="{0898476A-4AEA-40E7-B394-9A135E5773B7}" type="sibTrans" cxnId="{BFDB499B-620F-442C-B633-F105C3680E49}">
      <dgm:prSet/>
      <dgm:spPr/>
      <dgm:t>
        <a:bodyPr/>
        <a:lstStyle/>
        <a:p>
          <a:endParaRPr lang="zh-CN" altLang="en-US"/>
        </a:p>
      </dgm:t>
    </dgm:pt>
    <dgm:pt modelId="{448211E0-D0C7-4076-8C5D-5BE05638F7CD}">
      <dgm:prSet/>
      <dgm:spPr/>
      <dgm:t>
        <a:bodyPr/>
        <a:lstStyle/>
        <a:p>
          <a:r>
            <a:rPr lang="zh-CN"/>
            <a:t>以用户为中心，通过网络应用</a:t>
          </a:r>
          <a:r>
            <a:rPr lang="en-US"/>
            <a:t> (Web Applications</a:t>
          </a:r>
          <a:r>
            <a:rPr lang="zh-CN"/>
            <a:t>）促进网络上人与人间的信息交换和协同合作</a:t>
          </a:r>
          <a:endParaRPr lang="zh-CN" altLang="en-US"/>
        </a:p>
      </dgm:t>
    </dgm:pt>
    <dgm:pt modelId="{B989F84F-E3B7-432D-B79C-010A244EFA0F}" type="parTrans" cxnId="{FC0ADC47-F921-43E0-BA45-06279596D690}">
      <dgm:prSet/>
      <dgm:spPr/>
      <dgm:t>
        <a:bodyPr/>
        <a:lstStyle/>
        <a:p>
          <a:endParaRPr lang="zh-CN" altLang="en-US"/>
        </a:p>
      </dgm:t>
    </dgm:pt>
    <dgm:pt modelId="{5D5D5A28-B61D-4EF3-8B6A-C437559E2D4B}" type="sibTrans" cxnId="{FC0ADC47-F921-43E0-BA45-06279596D690}">
      <dgm:prSet/>
      <dgm:spPr/>
      <dgm:t>
        <a:bodyPr/>
        <a:lstStyle/>
        <a:p>
          <a:endParaRPr lang="zh-CN" altLang="en-US"/>
        </a:p>
      </dgm:t>
    </dgm:pt>
    <dgm:pt modelId="{3AF50ADF-C434-4930-B210-56ABE612177B}" type="pres">
      <dgm:prSet presAssocID="{68BC2D63-404A-414C-834C-388B9FA852A6}" presName="linear" presStyleCnt="0">
        <dgm:presLayoutVars>
          <dgm:dir/>
          <dgm:animLvl val="lvl"/>
          <dgm:resizeHandles val="exact"/>
        </dgm:presLayoutVars>
      </dgm:prSet>
      <dgm:spPr/>
    </dgm:pt>
    <dgm:pt modelId="{9DDD2B64-AD8E-432F-A215-3C38B92910F3}" type="pres">
      <dgm:prSet presAssocID="{AC3F736E-F022-4BCF-A3DA-B7AA60700F22}" presName="parentLin" presStyleCnt="0"/>
      <dgm:spPr/>
    </dgm:pt>
    <dgm:pt modelId="{8DDAD499-0AAF-4AA5-B494-3348991B93AA}" type="pres">
      <dgm:prSet presAssocID="{AC3F736E-F022-4BCF-A3DA-B7AA60700F22}" presName="parentLeftMargin" presStyleLbl="node1" presStyleIdx="0" presStyleCnt="3"/>
      <dgm:spPr/>
    </dgm:pt>
    <dgm:pt modelId="{5602E4D8-322A-473C-B19B-F29566090B63}" type="pres">
      <dgm:prSet presAssocID="{AC3F736E-F022-4BCF-A3DA-B7AA60700F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8D5F83-0488-4323-826C-598DB85690E9}" type="pres">
      <dgm:prSet presAssocID="{AC3F736E-F022-4BCF-A3DA-B7AA60700F22}" presName="negativeSpace" presStyleCnt="0"/>
      <dgm:spPr/>
    </dgm:pt>
    <dgm:pt modelId="{D85F3AC0-E09D-4E67-A1B4-7EBE449F279B}" type="pres">
      <dgm:prSet presAssocID="{AC3F736E-F022-4BCF-A3DA-B7AA60700F22}" presName="childText" presStyleLbl="conFgAcc1" presStyleIdx="0" presStyleCnt="3">
        <dgm:presLayoutVars>
          <dgm:bulletEnabled val="1"/>
        </dgm:presLayoutVars>
      </dgm:prSet>
      <dgm:spPr/>
    </dgm:pt>
    <dgm:pt modelId="{BF5D645E-7D4D-4C35-813A-134E8E3C80A6}" type="pres">
      <dgm:prSet presAssocID="{2F4C2614-6C02-4881-8C2E-538D33DD3602}" presName="spaceBetweenRectangles" presStyleCnt="0"/>
      <dgm:spPr/>
    </dgm:pt>
    <dgm:pt modelId="{CF3FAF04-72C3-48EE-BD59-F4E1FB9BCBAF}" type="pres">
      <dgm:prSet presAssocID="{E92B4F60-B459-44EA-962C-DD188BB457FA}" presName="parentLin" presStyleCnt="0"/>
      <dgm:spPr/>
    </dgm:pt>
    <dgm:pt modelId="{CCCF1A9F-396C-4FB0-9088-F2519F6639E9}" type="pres">
      <dgm:prSet presAssocID="{E92B4F60-B459-44EA-962C-DD188BB457FA}" presName="parentLeftMargin" presStyleLbl="node1" presStyleIdx="0" presStyleCnt="3"/>
      <dgm:spPr/>
    </dgm:pt>
    <dgm:pt modelId="{910ADE17-871F-4CED-8D58-9F53CC5B0CF8}" type="pres">
      <dgm:prSet presAssocID="{E92B4F60-B459-44EA-962C-DD188BB457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0714FB-1552-4212-8AD3-2BFD344D0873}" type="pres">
      <dgm:prSet presAssocID="{E92B4F60-B459-44EA-962C-DD188BB457FA}" presName="negativeSpace" presStyleCnt="0"/>
      <dgm:spPr/>
    </dgm:pt>
    <dgm:pt modelId="{D98289D7-E96F-4D7A-83BB-61291DBECDD2}" type="pres">
      <dgm:prSet presAssocID="{E92B4F60-B459-44EA-962C-DD188BB457FA}" presName="childText" presStyleLbl="conFgAcc1" presStyleIdx="1" presStyleCnt="3">
        <dgm:presLayoutVars>
          <dgm:bulletEnabled val="1"/>
        </dgm:presLayoutVars>
      </dgm:prSet>
      <dgm:spPr/>
    </dgm:pt>
    <dgm:pt modelId="{161E0DBC-5C17-41FC-A3E6-1CD8A818DC1A}" type="pres">
      <dgm:prSet presAssocID="{F2984084-C720-4DAC-A773-1573ACED3E52}" presName="spaceBetweenRectangles" presStyleCnt="0"/>
      <dgm:spPr/>
    </dgm:pt>
    <dgm:pt modelId="{2523BE3F-CCCB-405A-83BB-D719BF6B729C}" type="pres">
      <dgm:prSet presAssocID="{0F761B1F-F356-4DC3-89AD-B59DE5707098}" presName="parentLin" presStyleCnt="0"/>
      <dgm:spPr/>
    </dgm:pt>
    <dgm:pt modelId="{25B4BDB7-DC5A-4593-8878-C8E80F879790}" type="pres">
      <dgm:prSet presAssocID="{0F761B1F-F356-4DC3-89AD-B59DE5707098}" presName="parentLeftMargin" presStyleLbl="node1" presStyleIdx="1" presStyleCnt="3"/>
      <dgm:spPr/>
    </dgm:pt>
    <dgm:pt modelId="{A6718175-95D2-4A40-A0E6-15D1DA6EF4F7}" type="pres">
      <dgm:prSet presAssocID="{0F761B1F-F356-4DC3-89AD-B59DE57070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F81C36-5448-4507-9C0F-F14979C260DF}" type="pres">
      <dgm:prSet presAssocID="{0F761B1F-F356-4DC3-89AD-B59DE5707098}" presName="negativeSpace" presStyleCnt="0"/>
      <dgm:spPr/>
    </dgm:pt>
    <dgm:pt modelId="{8198B293-4A8D-4241-8EA2-38273B427267}" type="pres">
      <dgm:prSet presAssocID="{0F761B1F-F356-4DC3-89AD-B59DE57070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76E914-51AE-4E98-A370-D118EA99EC1B}" srcId="{68BC2D63-404A-414C-834C-388B9FA852A6}" destId="{E92B4F60-B459-44EA-962C-DD188BB457FA}" srcOrd="1" destOrd="0" parTransId="{B614D0B5-EB92-4BB6-B238-8A10EFE6B644}" sibTransId="{F2984084-C720-4DAC-A773-1573ACED3E52}"/>
    <dgm:cxn modelId="{2656B91A-D6E1-41B9-8817-FEEBB5E2F168}" type="presOf" srcId="{448211E0-D0C7-4076-8C5D-5BE05638F7CD}" destId="{8198B293-4A8D-4241-8EA2-38273B427267}" srcOrd="0" destOrd="0" presId="urn:microsoft.com/office/officeart/2005/8/layout/list1"/>
    <dgm:cxn modelId="{D8F3ED29-BC08-48B6-87BF-3ADD06113817}" srcId="{68BC2D63-404A-414C-834C-388B9FA852A6}" destId="{0F761B1F-F356-4DC3-89AD-B59DE5707098}" srcOrd="2" destOrd="0" parTransId="{DC7BE5FC-F21B-4A40-BE0F-0AF8F2B164B2}" sibTransId="{0AD6E2D2-FD5A-4157-9440-37258AE5415F}"/>
    <dgm:cxn modelId="{0447BA36-14BB-4873-ABE3-4AF16AFFDDCA}" srcId="{AC3F736E-F022-4BCF-A3DA-B7AA60700F22}" destId="{46A88B1C-0FF3-422D-9B0C-CF7B40139DA0}" srcOrd="0" destOrd="0" parTransId="{AAF53C3E-E2C2-4B10-A5F4-8988410F4881}" sibTransId="{64135630-93C7-4140-87B5-A1E66B844B10}"/>
    <dgm:cxn modelId="{A4747B47-4D25-4316-B2D0-29BB88585F44}" type="presOf" srcId="{AC3F736E-F022-4BCF-A3DA-B7AA60700F22}" destId="{5602E4D8-322A-473C-B19B-F29566090B63}" srcOrd="1" destOrd="0" presId="urn:microsoft.com/office/officeart/2005/8/layout/list1"/>
    <dgm:cxn modelId="{FC0ADC47-F921-43E0-BA45-06279596D690}" srcId="{0F761B1F-F356-4DC3-89AD-B59DE5707098}" destId="{448211E0-D0C7-4076-8C5D-5BE05638F7CD}" srcOrd="0" destOrd="0" parTransId="{B989F84F-E3B7-432D-B79C-010A244EFA0F}" sibTransId="{5D5D5A28-B61D-4EF3-8B6A-C437559E2D4B}"/>
    <dgm:cxn modelId="{56550572-BB34-4258-8296-76799A93F3B3}" type="presOf" srcId="{96E7909F-9109-4BFE-8B90-374601300110}" destId="{D98289D7-E96F-4D7A-83BB-61291DBECDD2}" srcOrd="0" destOrd="0" presId="urn:microsoft.com/office/officeart/2005/8/layout/list1"/>
    <dgm:cxn modelId="{B73B409B-4900-484A-8120-D76665931997}" type="presOf" srcId="{E92B4F60-B459-44EA-962C-DD188BB457FA}" destId="{910ADE17-871F-4CED-8D58-9F53CC5B0CF8}" srcOrd="1" destOrd="0" presId="urn:microsoft.com/office/officeart/2005/8/layout/list1"/>
    <dgm:cxn modelId="{BFDB499B-620F-442C-B633-F105C3680E49}" srcId="{E92B4F60-B459-44EA-962C-DD188BB457FA}" destId="{96E7909F-9109-4BFE-8B90-374601300110}" srcOrd="0" destOrd="0" parTransId="{A7036C82-BE6C-489D-824B-B8C6BA39F151}" sibTransId="{0898476A-4AEA-40E7-B394-9A135E5773B7}"/>
    <dgm:cxn modelId="{26417E9C-112F-4CC5-BDFB-8F5BB22B3215}" type="presOf" srcId="{0F761B1F-F356-4DC3-89AD-B59DE5707098}" destId="{A6718175-95D2-4A40-A0E6-15D1DA6EF4F7}" srcOrd="1" destOrd="0" presId="urn:microsoft.com/office/officeart/2005/8/layout/list1"/>
    <dgm:cxn modelId="{0AADB49E-27D0-4E07-828C-358567D4ECF5}" srcId="{68BC2D63-404A-414C-834C-388B9FA852A6}" destId="{AC3F736E-F022-4BCF-A3DA-B7AA60700F22}" srcOrd="0" destOrd="0" parTransId="{487CAF43-138D-4E3E-BABF-1B93638C2BEB}" sibTransId="{2F4C2614-6C02-4881-8C2E-538D33DD3602}"/>
    <dgm:cxn modelId="{7148D7A2-CD1D-495A-B145-BE41B628D8F9}" type="presOf" srcId="{68BC2D63-404A-414C-834C-388B9FA852A6}" destId="{3AF50ADF-C434-4930-B210-56ABE612177B}" srcOrd="0" destOrd="0" presId="urn:microsoft.com/office/officeart/2005/8/layout/list1"/>
    <dgm:cxn modelId="{E974C0B9-A598-475E-9B1E-F6AAA6B8DE6C}" type="presOf" srcId="{AC3F736E-F022-4BCF-A3DA-B7AA60700F22}" destId="{8DDAD499-0AAF-4AA5-B494-3348991B93AA}" srcOrd="0" destOrd="0" presId="urn:microsoft.com/office/officeart/2005/8/layout/list1"/>
    <dgm:cxn modelId="{4A9B8BD6-02B3-4D85-B6E7-F744558FC025}" type="presOf" srcId="{46A88B1C-0FF3-422D-9B0C-CF7B40139DA0}" destId="{D85F3AC0-E09D-4E67-A1B4-7EBE449F279B}" srcOrd="0" destOrd="0" presId="urn:microsoft.com/office/officeart/2005/8/layout/list1"/>
    <dgm:cxn modelId="{15571ADE-F500-4D10-9D12-4D2A2CB467C6}" type="presOf" srcId="{E92B4F60-B459-44EA-962C-DD188BB457FA}" destId="{CCCF1A9F-396C-4FB0-9088-F2519F6639E9}" srcOrd="0" destOrd="0" presId="urn:microsoft.com/office/officeart/2005/8/layout/list1"/>
    <dgm:cxn modelId="{45D98BFB-D543-4BDE-800E-79B1EB3FFD8A}" type="presOf" srcId="{0F761B1F-F356-4DC3-89AD-B59DE5707098}" destId="{25B4BDB7-DC5A-4593-8878-C8E80F879790}" srcOrd="0" destOrd="0" presId="urn:microsoft.com/office/officeart/2005/8/layout/list1"/>
    <dgm:cxn modelId="{06F331DF-53E4-47F7-B988-AD733D74C49A}" type="presParOf" srcId="{3AF50ADF-C434-4930-B210-56ABE612177B}" destId="{9DDD2B64-AD8E-432F-A215-3C38B92910F3}" srcOrd="0" destOrd="0" presId="urn:microsoft.com/office/officeart/2005/8/layout/list1"/>
    <dgm:cxn modelId="{09BCBCDB-D545-4DFA-8182-24AA11EA43A3}" type="presParOf" srcId="{9DDD2B64-AD8E-432F-A215-3C38B92910F3}" destId="{8DDAD499-0AAF-4AA5-B494-3348991B93AA}" srcOrd="0" destOrd="0" presId="urn:microsoft.com/office/officeart/2005/8/layout/list1"/>
    <dgm:cxn modelId="{6766D73F-7EA6-41ED-A057-E984C24AF01C}" type="presParOf" srcId="{9DDD2B64-AD8E-432F-A215-3C38B92910F3}" destId="{5602E4D8-322A-473C-B19B-F29566090B63}" srcOrd="1" destOrd="0" presId="urn:microsoft.com/office/officeart/2005/8/layout/list1"/>
    <dgm:cxn modelId="{24238C61-D303-4885-BBE6-02029E6CF1BF}" type="presParOf" srcId="{3AF50ADF-C434-4930-B210-56ABE612177B}" destId="{4D8D5F83-0488-4323-826C-598DB85690E9}" srcOrd="1" destOrd="0" presId="urn:microsoft.com/office/officeart/2005/8/layout/list1"/>
    <dgm:cxn modelId="{B56E3F8A-3300-4452-BAEA-DAFD81648C05}" type="presParOf" srcId="{3AF50ADF-C434-4930-B210-56ABE612177B}" destId="{D85F3AC0-E09D-4E67-A1B4-7EBE449F279B}" srcOrd="2" destOrd="0" presId="urn:microsoft.com/office/officeart/2005/8/layout/list1"/>
    <dgm:cxn modelId="{3043053A-8069-4FC8-8C67-3F0677DA2759}" type="presParOf" srcId="{3AF50ADF-C434-4930-B210-56ABE612177B}" destId="{BF5D645E-7D4D-4C35-813A-134E8E3C80A6}" srcOrd="3" destOrd="0" presId="urn:microsoft.com/office/officeart/2005/8/layout/list1"/>
    <dgm:cxn modelId="{86EF80F6-5228-4165-BA1F-AD220F2B54D0}" type="presParOf" srcId="{3AF50ADF-C434-4930-B210-56ABE612177B}" destId="{CF3FAF04-72C3-48EE-BD59-F4E1FB9BCBAF}" srcOrd="4" destOrd="0" presId="urn:microsoft.com/office/officeart/2005/8/layout/list1"/>
    <dgm:cxn modelId="{60BA136F-9CDD-40EA-BABD-6C9DEB94C307}" type="presParOf" srcId="{CF3FAF04-72C3-48EE-BD59-F4E1FB9BCBAF}" destId="{CCCF1A9F-396C-4FB0-9088-F2519F6639E9}" srcOrd="0" destOrd="0" presId="urn:microsoft.com/office/officeart/2005/8/layout/list1"/>
    <dgm:cxn modelId="{697C2D75-810B-4063-A56D-82CB27B15384}" type="presParOf" srcId="{CF3FAF04-72C3-48EE-BD59-F4E1FB9BCBAF}" destId="{910ADE17-871F-4CED-8D58-9F53CC5B0CF8}" srcOrd="1" destOrd="0" presId="urn:microsoft.com/office/officeart/2005/8/layout/list1"/>
    <dgm:cxn modelId="{5140AE2D-44CC-4702-B00E-F05846BCEA88}" type="presParOf" srcId="{3AF50ADF-C434-4930-B210-56ABE612177B}" destId="{CD0714FB-1552-4212-8AD3-2BFD344D0873}" srcOrd="5" destOrd="0" presId="urn:microsoft.com/office/officeart/2005/8/layout/list1"/>
    <dgm:cxn modelId="{A77B295F-B8DB-4D54-A0EF-875D02E3BEA6}" type="presParOf" srcId="{3AF50ADF-C434-4930-B210-56ABE612177B}" destId="{D98289D7-E96F-4D7A-83BB-61291DBECDD2}" srcOrd="6" destOrd="0" presId="urn:microsoft.com/office/officeart/2005/8/layout/list1"/>
    <dgm:cxn modelId="{A9A2B4F8-761A-48F0-82AC-BE5C0005DEAB}" type="presParOf" srcId="{3AF50ADF-C434-4930-B210-56ABE612177B}" destId="{161E0DBC-5C17-41FC-A3E6-1CD8A818DC1A}" srcOrd="7" destOrd="0" presId="urn:microsoft.com/office/officeart/2005/8/layout/list1"/>
    <dgm:cxn modelId="{D3856B6C-65E3-474C-A273-4BA1AE1712F9}" type="presParOf" srcId="{3AF50ADF-C434-4930-B210-56ABE612177B}" destId="{2523BE3F-CCCB-405A-83BB-D719BF6B729C}" srcOrd="8" destOrd="0" presId="urn:microsoft.com/office/officeart/2005/8/layout/list1"/>
    <dgm:cxn modelId="{D0372B9A-1F7C-4C8D-AAAC-7680BE19B3F8}" type="presParOf" srcId="{2523BE3F-CCCB-405A-83BB-D719BF6B729C}" destId="{25B4BDB7-DC5A-4593-8878-C8E80F879790}" srcOrd="0" destOrd="0" presId="urn:microsoft.com/office/officeart/2005/8/layout/list1"/>
    <dgm:cxn modelId="{58AC3948-0D3C-451A-9473-8861DFFE6DC1}" type="presParOf" srcId="{2523BE3F-CCCB-405A-83BB-D719BF6B729C}" destId="{A6718175-95D2-4A40-A0E6-15D1DA6EF4F7}" srcOrd="1" destOrd="0" presId="urn:microsoft.com/office/officeart/2005/8/layout/list1"/>
    <dgm:cxn modelId="{AAE060BE-97F7-4320-9DD3-872925C239F9}" type="presParOf" srcId="{3AF50ADF-C434-4930-B210-56ABE612177B}" destId="{19F81C36-5448-4507-9C0F-F14979C260DF}" srcOrd="9" destOrd="0" presId="urn:microsoft.com/office/officeart/2005/8/layout/list1"/>
    <dgm:cxn modelId="{6BC13CF0-3CE5-457F-BA86-3245B69B2BB0}" type="presParOf" srcId="{3AF50ADF-C434-4930-B210-56ABE612177B}" destId="{8198B293-4A8D-4241-8EA2-38273B4272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29A79-E458-48EE-9A29-0E56B5498AB0}" type="doc">
      <dgm:prSet loTypeId="urn:microsoft.com/office/officeart/2005/8/layout/pList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D7EDE673-A67E-48C6-BE24-3665F56F28F6}">
      <dgm:prSet phldrT="[文本]"/>
      <dgm:spPr/>
      <dgm:t>
        <a:bodyPr/>
        <a:lstStyle/>
        <a:p>
          <a:r>
            <a:rPr lang="en-US" dirty="0"/>
            <a:t>HTML</a:t>
          </a:r>
          <a:r>
            <a:rPr lang="zh-CN" dirty="0"/>
            <a:t>语言</a:t>
          </a:r>
          <a:endParaRPr lang="zh-CN" altLang="en-US" dirty="0"/>
        </a:p>
      </dgm:t>
    </dgm:pt>
    <dgm:pt modelId="{3CEE8A1B-91C9-480D-B6EB-622345365A11}" type="parTrans" cxnId="{D285CF37-CA89-4CFA-9205-FB56FC348760}">
      <dgm:prSet/>
      <dgm:spPr/>
      <dgm:t>
        <a:bodyPr/>
        <a:lstStyle/>
        <a:p>
          <a:endParaRPr lang="zh-CN" altLang="en-US"/>
        </a:p>
      </dgm:t>
    </dgm:pt>
    <dgm:pt modelId="{6F499EB7-690A-4F9D-9AAF-242A5F501D48}" type="sibTrans" cxnId="{D285CF37-CA89-4CFA-9205-FB56FC348760}">
      <dgm:prSet/>
      <dgm:spPr/>
      <dgm:t>
        <a:bodyPr/>
        <a:lstStyle/>
        <a:p>
          <a:endParaRPr lang="zh-CN" altLang="en-US"/>
        </a:p>
      </dgm:t>
    </dgm:pt>
    <dgm:pt modelId="{279CCE63-E7F5-4D7A-9E6C-CF1C89F4D248}">
      <dgm:prSet phldrT="[文本]"/>
      <dgm:spPr/>
      <dgm:t>
        <a:bodyPr/>
        <a:lstStyle/>
        <a:p>
          <a:r>
            <a:rPr lang="en-US" dirty="0"/>
            <a:t>CSS</a:t>
          </a:r>
          <a:endParaRPr lang="zh-CN" altLang="en-US" dirty="0"/>
        </a:p>
      </dgm:t>
    </dgm:pt>
    <dgm:pt modelId="{045163DC-B9F1-49D9-A1CA-FF58B4157DE1}" type="parTrans" cxnId="{A48D19C2-9E3B-43A2-B3B1-9157872EBC6B}">
      <dgm:prSet/>
      <dgm:spPr/>
      <dgm:t>
        <a:bodyPr/>
        <a:lstStyle/>
        <a:p>
          <a:endParaRPr lang="zh-CN" altLang="en-US"/>
        </a:p>
      </dgm:t>
    </dgm:pt>
    <dgm:pt modelId="{352E77E7-8848-487F-89F1-F179B7FBE9EE}" type="sibTrans" cxnId="{A48D19C2-9E3B-43A2-B3B1-9157872EBC6B}">
      <dgm:prSet/>
      <dgm:spPr/>
      <dgm:t>
        <a:bodyPr/>
        <a:lstStyle/>
        <a:p>
          <a:endParaRPr lang="zh-CN" altLang="en-US"/>
        </a:p>
      </dgm:t>
    </dgm:pt>
    <dgm:pt modelId="{319F0FE2-C64F-481B-A859-0141D3F0ED6A}">
      <dgm:prSet phldrT="[文本]"/>
      <dgm:spPr/>
      <dgm:t>
        <a:bodyPr/>
        <a:lstStyle/>
        <a:p>
          <a:r>
            <a:rPr lang="en-US" dirty="0"/>
            <a:t>Flash</a:t>
          </a:r>
          <a:endParaRPr lang="zh-CN" altLang="en-US" dirty="0"/>
        </a:p>
      </dgm:t>
    </dgm:pt>
    <dgm:pt modelId="{EDFC07B0-26DD-427D-95E8-CD41C38A7098}" type="parTrans" cxnId="{F951C251-386D-4E90-996B-D09EA2B8203D}">
      <dgm:prSet/>
      <dgm:spPr/>
      <dgm:t>
        <a:bodyPr/>
        <a:lstStyle/>
        <a:p>
          <a:endParaRPr lang="zh-CN" altLang="en-US"/>
        </a:p>
      </dgm:t>
    </dgm:pt>
    <dgm:pt modelId="{0AA94538-DB73-42FC-A38E-F1A46FD2826B}" type="sibTrans" cxnId="{F951C251-386D-4E90-996B-D09EA2B8203D}">
      <dgm:prSet/>
      <dgm:spPr/>
      <dgm:t>
        <a:bodyPr/>
        <a:lstStyle/>
        <a:p>
          <a:endParaRPr lang="zh-CN" altLang="en-US"/>
        </a:p>
      </dgm:t>
    </dgm:pt>
    <dgm:pt modelId="{554F842C-8774-4558-8E72-524B5E10DA8C}">
      <dgm:prSet/>
      <dgm:spPr/>
      <dgm:t>
        <a:bodyPr/>
        <a:lstStyle/>
        <a:p>
          <a:r>
            <a:rPr lang="zh-CN" dirty="0"/>
            <a:t>客户端脚本技术</a:t>
          </a:r>
          <a:endParaRPr lang="zh-CN" altLang="en-US" dirty="0"/>
        </a:p>
      </dgm:t>
    </dgm:pt>
    <dgm:pt modelId="{39265665-AE54-462D-AD82-A52E467C3F59}" type="parTrans" cxnId="{2E381E45-200B-4A06-9BF0-B9D5C7B15A65}">
      <dgm:prSet/>
      <dgm:spPr/>
      <dgm:t>
        <a:bodyPr/>
        <a:lstStyle/>
        <a:p>
          <a:endParaRPr lang="zh-CN" altLang="en-US"/>
        </a:p>
      </dgm:t>
    </dgm:pt>
    <dgm:pt modelId="{561678C7-5DC7-4960-876E-E1546B5FBD86}" type="sibTrans" cxnId="{2E381E45-200B-4A06-9BF0-B9D5C7B15A65}">
      <dgm:prSet/>
      <dgm:spPr/>
      <dgm:t>
        <a:bodyPr/>
        <a:lstStyle/>
        <a:p>
          <a:endParaRPr lang="zh-CN" altLang="en-US"/>
        </a:p>
      </dgm:t>
    </dgm:pt>
    <dgm:pt modelId="{AEBFA976-CC3F-48BC-B187-2D27028CD397}" type="pres">
      <dgm:prSet presAssocID="{5FF29A79-E458-48EE-9A29-0E56B5498AB0}" presName="Name0" presStyleCnt="0">
        <dgm:presLayoutVars>
          <dgm:dir/>
          <dgm:resizeHandles val="exact"/>
        </dgm:presLayoutVars>
      </dgm:prSet>
      <dgm:spPr/>
    </dgm:pt>
    <dgm:pt modelId="{C439E941-F80B-4685-B161-ED2BEDE1781A}" type="pres">
      <dgm:prSet presAssocID="{5FF29A79-E458-48EE-9A29-0E56B5498AB0}" presName="bkgdShp" presStyleLbl="alignAccFollowNode1" presStyleIdx="0" presStyleCnt="1"/>
      <dgm:spPr/>
    </dgm:pt>
    <dgm:pt modelId="{06091761-4051-4893-96EA-32712C339BE3}" type="pres">
      <dgm:prSet presAssocID="{5FF29A79-E458-48EE-9A29-0E56B5498AB0}" presName="linComp" presStyleCnt="0"/>
      <dgm:spPr/>
    </dgm:pt>
    <dgm:pt modelId="{B72CA8E1-5867-4637-A300-866CB412242F}" type="pres">
      <dgm:prSet presAssocID="{D7EDE673-A67E-48C6-BE24-3665F56F28F6}" presName="compNode" presStyleCnt="0"/>
      <dgm:spPr/>
    </dgm:pt>
    <dgm:pt modelId="{2CA39FF2-453A-4267-B1FC-C78C22486EBA}" type="pres">
      <dgm:prSet presAssocID="{D7EDE673-A67E-48C6-BE24-3665F56F28F6}" presName="node" presStyleLbl="node1" presStyleIdx="0" presStyleCnt="4">
        <dgm:presLayoutVars>
          <dgm:bulletEnabled val="1"/>
        </dgm:presLayoutVars>
      </dgm:prSet>
      <dgm:spPr/>
    </dgm:pt>
    <dgm:pt modelId="{80C8D023-F3EE-40ED-8CFB-1A1BFEFB45A8}" type="pres">
      <dgm:prSet presAssocID="{D7EDE673-A67E-48C6-BE24-3665F56F28F6}" presName="invisiNode" presStyleLbl="node1" presStyleIdx="0" presStyleCnt="4"/>
      <dgm:spPr/>
    </dgm:pt>
    <dgm:pt modelId="{83BB81FA-696C-4E93-85E2-14E08690693A}" type="pres">
      <dgm:prSet presAssocID="{D7EDE673-A67E-48C6-BE24-3665F56F28F6}" presName="imagNod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28ADD13-978E-4E71-9874-194E9FC1A84F}" type="pres">
      <dgm:prSet presAssocID="{6F499EB7-690A-4F9D-9AAF-242A5F501D48}" presName="sibTrans" presStyleLbl="sibTrans2D1" presStyleIdx="0" presStyleCnt="0"/>
      <dgm:spPr/>
    </dgm:pt>
    <dgm:pt modelId="{128B8117-905A-47F5-A89C-F9854190AB05}" type="pres">
      <dgm:prSet presAssocID="{279CCE63-E7F5-4D7A-9E6C-CF1C89F4D248}" presName="compNode" presStyleCnt="0"/>
      <dgm:spPr/>
    </dgm:pt>
    <dgm:pt modelId="{A9B461F4-8430-44D9-BCA7-34B74EF3AAA2}" type="pres">
      <dgm:prSet presAssocID="{279CCE63-E7F5-4D7A-9E6C-CF1C89F4D248}" presName="node" presStyleLbl="node1" presStyleIdx="1" presStyleCnt="4">
        <dgm:presLayoutVars>
          <dgm:bulletEnabled val="1"/>
        </dgm:presLayoutVars>
      </dgm:prSet>
      <dgm:spPr/>
    </dgm:pt>
    <dgm:pt modelId="{5BE333B8-77CB-4D21-ACE6-8A8C6E9AB4D3}" type="pres">
      <dgm:prSet presAssocID="{279CCE63-E7F5-4D7A-9E6C-CF1C89F4D248}" presName="invisiNode" presStyleLbl="node1" presStyleIdx="1" presStyleCnt="4"/>
      <dgm:spPr/>
    </dgm:pt>
    <dgm:pt modelId="{D0251DDA-E692-41EA-BBF0-21257A7C663A}" type="pres">
      <dgm:prSet presAssocID="{279CCE63-E7F5-4D7A-9E6C-CF1C89F4D248}" presName="imagNod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E62EE3F-1C69-4CB8-BE9D-E4C6B01969D9}" type="pres">
      <dgm:prSet presAssocID="{352E77E7-8848-487F-89F1-F179B7FBE9EE}" presName="sibTrans" presStyleLbl="sibTrans2D1" presStyleIdx="0" presStyleCnt="0"/>
      <dgm:spPr/>
    </dgm:pt>
    <dgm:pt modelId="{272A9015-7663-46C9-BF96-0485921AC8AA}" type="pres">
      <dgm:prSet presAssocID="{319F0FE2-C64F-481B-A859-0141D3F0ED6A}" presName="compNode" presStyleCnt="0"/>
      <dgm:spPr/>
    </dgm:pt>
    <dgm:pt modelId="{AE84C761-6347-4CBF-A509-5D062AB855F7}" type="pres">
      <dgm:prSet presAssocID="{319F0FE2-C64F-481B-A859-0141D3F0ED6A}" presName="node" presStyleLbl="node1" presStyleIdx="2" presStyleCnt="4">
        <dgm:presLayoutVars>
          <dgm:bulletEnabled val="1"/>
        </dgm:presLayoutVars>
      </dgm:prSet>
      <dgm:spPr/>
    </dgm:pt>
    <dgm:pt modelId="{1251D5EE-87E6-421C-A958-FBA36CDDF9E6}" type="pres">
      <dgm:prSet presAssocID="{319F0FE2-C64F-481B-A859-0141D3F0ED6A}" presName="invisiNode" presStyleLbl="node1" presStyleIdx="2" presStyleCnt="4"/>
      <dgm:spPr/>
    </dgm:pt>
    <dgm:pt modelId="{25396AFE-964B-449F-9249-71D0A5730FF8}" type="pres">
      <dgm:prSet presAssocID="{319F0FE2-C64F-481B-A859-0141D3F0ED6A}" presName="imagNod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95A5A90-1CA0-4E04-A41B-24146E1B2822}" type="pres">
      <dgm:prSet presAssocID="{0AA94538-DB73-42FC-A38E-F1A46FD2826B}" presName="sibTrans" presStyleLbl="sibTrans2D1" presStyleIdx="0" presStyleCnt="0"/>
      <dgm:spPr/>
    </dgm:pt>
    <dgm:pt modelId="{63FC16BA-86D9-483C-B266-41FC218E3F3C}" type="pres">
      <dgm:prSet presAssocID="{554F842C-8774-4558-8E72-524B5E10DA8C}" presName="compNode" presStyleCnt="0"/>
      <dgm:spPr/>
    </dgm:pt>
    <dgm:pt modelId="{91D4D2E6-D030-4399-99A0-ADFF8D9CF3D9}" type="pres">
      <dgm:prSet presAssocID="{554F842C-8774-4558-8E72-524B5E10DA8C}" presName="node" presStyleLbl="node1" presStyleIdx="3" presStyleCnt="4">
        <dgm:presLayoutVars>
          <dgm:bulletEnabled val="1"/>
        </dgm:presLayoutVars>
      </dgm:prSet>
      <dgm:spPr/>
    </dgm:pt>
    <dgm:pt modelId="{69F96511-D60B-4ED2-B870-7ECFBF51EA9B}" type="pres">
      <dgm:prSet presAssocID="{554F842C-8774-4558-8E72-524B5E10DA8C}" presName="invisiNode" presStyleLbl="node1" presStyleIdx="3" presStyleCnt="4"/>
      <dgm:spPr/>
    </dgm:pt>
    <dgm:pt modelId="{39015A4E-CEE0-4D5E-8118-4E0583285147}" type="pres">
      <dgm:prSet presAssocID="{554F842C-8774-4558-8E72-524B5E10DA8C}" presName="imagNod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3B5B1A14-3811-4F83-8A5F-8A654FEE5724}" type="presOf" srcId="{D7EDE673-A67E-48C6-BE24-3665F56F28F6}" destId="{2CA39FF2-453A-4267-B1FC-C78C22486EBA}" srcOrd="0" destOrd="0" presId="urn:microsoft.com/office/officeart/2005/8/layout/pList2"/>
    <dgm:cxn modelId="{D285CF37-CA89-4CFA-9205-FB56FC348760}" srcId="{5FF29A79-E458-48EE-9A29-0E56B5498AB0}" destId="{D7EDE673-A67E-48C6-BE24-3665F56F28F6}" srcOrd="0" destOrd="0" parTransId="{3CEE8A1B-91C9-480D-B6EB-622345365A11}" sibTransId="{6F499EB7-690A-4F9D-9AAF-242A5F501D48}"/>
    <dgm:cxn modelId="{2E381E45-200B-4A06-9BF0-B9D5C7B15A65}" srcId="{5FF29A79-E458-48EE-9A29-0E56B5498AB0}" destId="{554F842C-8774-4558-8E72-524B5E10DA8C}" srcOrd="3" destOrd="0" parTransId="{39265665-AE54-462D-AD82-A52E467C3F59}" sibTransId="{561678C7-5DC7-4960-876E-E1546B5FBD86}"/>
    <dgm:cxn modelId="{F951C251-386D-4E90-996B-D09EA2B8203D}" srcId="{5FF29A79-E458-48EE-9A29-0E56B5498AB0}" destId="{319F0FE2-C64F-481B-A859-0141D3F0ED6A}" srcOrd="2" destOrd="0" parTransId="{EDFC07B0-26DD-427D-95E8-CD41C38A7098}" sibTransId="{0AA94538-DB73-42FC-A38E-F1A46FD2826B}"/>
    <dgm:cxn modelId="{58829556-41CA-48E7-AAAC-E62593E05C4E}" type="presOf" srcId="{5FF29A79-E458-48EE-9A29-0E56B5498AB0}" destId="{AEBFA976-CC3F-48BC-B187-2D27028CD397}" srcOrd="0" destOrd="0" presId="urn:microsoft.com/office/officeart/2005/8/layout/pList2"/>
    <dgm:cxn modelId="{9F65EB6E-BFCF-430D-B17E-526A4B94E820}" type="presOf" srcId="{6F499EB7-690A-4F9D-9AAF-242A5F501D48}" destId="{028ADD13-978E-4E71-9874-194E9FC1A84F}" srcOrd="0" destOrd="0" presId="urn:microsoft.com/office/officeart/2005/8/layout/pList2"/>
    <dgm:cxn modelId="{FE0B5F77-93DA-4E27-9F90-8A4BC7CD2897}" type="presOf" srcId="{554F842C-8774-4558-8E72-524B5E10DA8C}" destId="{91D4D2E6-D030-4399-99A0-ADFF8D9CF3D9}" srcOrd="0" destOrd="0" presId="urn:microsoft.com/office/officeart/2005/8/layout/pList2"/>
    <dgm:cxn modelId="{D8DB7B8D-6376-4966-9A98-FEA761065880}" type="presOf" srcId="{279CCE63-E7F5-4D7A-9E6C-CF1C89F4D248}" destId="{A9B461F4-8430-44D9-BCA7-34B74EF3AAA2}" srcOrd="0" destOrd="0" presId="urn:microsoft.com/office/officeart/2005/8/layout/pList2"/>
    <dgm:cxn modelId="{E01EEAAF-6A43-42F4-B91E-8F63D2BA07F3}" type="presOf" srcId="{0AA94538-DB73-42FC-A38E-F1A46FD2826B}" destId="{595A5A90-1CA0-4E04-A41B-24146E1B2822}" srcOrd="0" destOrd="0" presId="urn:microsoft.com/office/officeart/2005/8/layout/pList2"/>
    <dgm:cxn modelId="{260585BF-EBB3-498B-A947-9373E90AA49E}" type="presOf" srcId="{319F0FE2-C64F-481B-A859-0141D3F0ED6A}" destId="{AE84C761-6347-4CBF-A509-5D062AB855F7}" srcOrd="0" destOrd="0" presId="urn:microsoft.com/office/officeart/2005/8/layout/pList2"/>
    <dgm:cxn modelId="{A48D19C2-9E3B-43A2-B3B1-9157872EBC6B}" srcId="{5FF29A79-E458-48EE-9A29-0E56B5498AB0}" destId="{279CCE63-E7F5-4D7A-9E6C-CF1C89F4D248}" srcOrd="1" destOrd="0" parTransId="{045163DC-B9F1-49D9-A1CA-FF58B4157DE1}" sibTransId="{352E77E7-8848-487F-89F1-F179B7FBE9EE}"/>
    <dgm:cxn modelId="{5E4515FE-D83B-45A9-8877-34B63A1FCE94}" type="presOf" srcId="{352E77E7-8848-487F-89F1-F179B7FBE9EE}" destId="{EE62EE3F-1C69-4CB8-BE9D-E4C6B01969D9}" srcOrd="0" destOrd="0" presId="urn:microsoft.com/office/officeart/2005/8/layout/pList2"/>
    <dgm:cxn modelId="{FDA98176-8451-4FD0-B18B-AD316B865A59}" type="presParOf" srcId="{AEBFA976-CC3F-48BC-B187-2D27028CD397}" destId="{C439E941-F80B-4685-B161-ED2BEDE1781A}" srcOrd="0" destOrd="0" presId="urn:microsoft.com/office/officeart/2005/8/layout/pList2"/>
    <dgm:cxn modelId="{3C2E72E9-1F89-42BC-804D-BE7CEF4D6DC2}" type="presParOf" srcId="{AEBFA976-CC3F-48BC-B187-2D27028CD397}" destId="{06091761-4051-4893-96EA-32712C339BE3}" srcOrd="1" destOrd="0" presId="urn:microsoft.com/office/officeart/2005/8/layout/pList2"/>
    <dgm:cxn modelId="{92134E1B-52F1-45FF-AD4B-44C9041DD82F}" type="presParOf" srcId="{06091761-4051-4893-96EA-32712C339BE3}" destId="{B72CA8E1-5867-4637-A300-866CB412242F}" srcOrd="0" destOrd="0" presId="urn:microsoft.com/office/officeart/2005/8/layout/pList2"/>
    <dgm:cxn modelId="{71A499D7-8706-432C-97E1-AF1B846A3E45}" type="presParOf" srcId="{B72CA8E1-5867-4637-A300-866CB412242F}" destId="{2CA39FF2-453A-4267-B1FC-C78C22486EBA}" srcOrd="0" destOrd="0" presId="urn:microsoft.com/office/officeart/2005/8/layout/pList2"/>
    <dgm:cxn modelId="{59967094-B238-4FDD-B717-8B4434137823}" type="presParOf" srcId="{B72CA8E1-5867-4637-A300-866CB412242F}" destId="{80C8D023-F3EE-40ED-8CFB-1A1BFEFB45A8}" srcOrd="1" destOrd="0" presId="urn:microsoft.com/office/officeart/2005/8/layout/pList2"/>
    <dgm:cxn modelId="{CA195F6B-3BE9-4E29-BE64-9C6587E03B74}" type="presParOf" srcId="{B72CA8E1-5867-4637-A300-866CB412242F}" destId="{83BB81FA-696C-4E93-85E2-14E08690693A}" srcOrd="2" destOrd="0" presId="urn:microsoft.com/office/officeart/2005/8/layout/pList2"/>
    <dgm:cxn modelId="{B6CB634B-5757-4925-8CB4-01EA2BDD7A53}" type="presParOf" srcId="{06091761-4051-4893-96EA-32712C339BE3}" destId="{028ADD13-978E-4E71-9874-194E9FC1A84F}" srcOrd="1" destOrd="0" presId="urn:microsoft.com/office/officeart/2005/8/layout/pList2"/>
    <dgm:cxn modelId="{96CBD2EC-C2CB-46BF-B6EF-DA1FA8EB8648}" type="presParOf" srcId="{06091761-4051-4893-96EA-32712C339BE3}" destId="{128B8117-905A-47F5-A89C-F9854190AB05}" srcOrd="2" destOrd="0" presId="urn:microsoft.com/office/officeart/2005/8/layout/pList2"/>
    <dgm:cxn modelId="{391CFAFC-E597-426B-BD28-8204C54ACB06}" type="presParOf" srcId="{128B8117-905A-47F5-A89C-F9854190AB05}" destId="{A9B461F4-8430-44D9-BCA7-34B74EF3AAA2}" srcOrd="0" destOrd="0" presId="urn:microsoft.com/office/officeart/2005/8/layout/pList2"/>
    <dgm:cxn modelId="{A2A0A86F-1084-4838-A947-F954CDECC34D}" type="presParOf" srcId="{128B8117-905A-47F5-A89C-F9854190AB05}" destId="{5BE333B8-77CB-4D21-ACE6-8A8C6E9AB4D3}" srcOrd="1" destOrd="0" presId="urn:microsoft.com/office/officeart/2005/8/layout/pList2"/>
    <dgm:cxn modelId="{3A28D588-0ED3-4124-94DD-748FDB1D984C}" type="presParOf" srcId="{128B8117-905A-47F5-A89C-F9854190AB05}" destId="{D0251DDA-E692-41EA-BBF0-21257A7C663A}" srcOrd="2" destOrd="0" presId="urn:microsoft.com/office/officeart/2005/8/layout/pList2"/>
    <dgm:cxn modelId="{F83513ED-12DF-48FC-BC89-BC3DB7D0CEC9}" type="presParOf" srcId="{06091761-4051-4893-96EA-32712C339BE3}" destId="{EE62EE3F-1C69-4CB8-BE9D-E4C6B01969D9}" srcOrd="3" destOrd="0" presId="urn:microsoft.com/office/officeart/2005/8/layout/pList2"/>
    <dgm:cxn modelId="{08043B6C-77DD-4A0A-8C02-BAA7D936FDA4}" type="presParOf" srcId="{06091761-4051-4893-96EA-32712C339BE3}" destId="{272A9015-7663-46C9-BF96-0485921AC8AA}" srcOrd="4" destOrd="0" presId="urn:microsoft.com/office/officeart/2005/8/layout/pList2"/>
    <dgm:cxn modelId="{E078FC20-A0B1-47F3-9591-E8CC39C69ED3}" type="presParOf" srcId="{272A9015-7663-46C9-BF96-0485921AC8AA}" destId="{AE84C761-6347-4CBF-A509-5D062AB855F7}" srcOrd="0" destOrd="0" presId="urn:microsoft.com/office/officeart/2005/8/layout/pList2"/>
    <dgm:cxn modelId="{8522C8BA-54E1-4803-9EB5-B8C350F7D9F7}" type="presParOf" srcId="{272A9015-7663-46C9-BF96-0485921AC8AA}" destId="{1251D5EE-87E6-421C-A958-FBA36CDDF9E6}" srcOrd="1" destOrd="0" presId="urn:microsoft.com/office/officeart/2005/8/layout/pList2"/>
    <dgm:cxn modelId="{E6A5D289-E297-443D-8292-028DBA6D002B}" type="presParOf" srcId="{272A9015-7663-46C9-BF96-0485921AC8AA}" destId="{25396AFE-964B-449F-9249-71D0A5730FF8}" srcOrd="2" destOrd="0" presId="urn:microsoft.com/office/officeart/2005/8/layout/pList2"/>
    <dgm:cxn modelId="{8F6694D5-B0C2-473B-A8FB-E38F4FE12771}" type="presParOf" srcId="{06091761-4051-4893-96EA-32712C339BE3}" destId="{595A5A90-1CA0-4E04-A41B-24146E1B2822}" srcOrd="5" destOrd="0" presId="urn:microsoft.com/office/officeart/2005/8/layout/pList2"/>
    <dgm:cxn modelId="{3E4ECA1B-9A4F-4874-83AA-4ABAB2495744}" type="presParOf" srcId="{06091761-4051-4893-96EA-32712C339BE3}" destId="{63FC16BA-86D9-483C-B266-41FC218E3F3C}" srcOrd="6" destOrd="0" presId="urn:microsoft.com/office/officeart/2005/8/layout/pList2"/>
    <dgm:cxn modelId="{2AAF317B-F5F8-4F2F-A65D-8FCE355CA4C1}" type="presParOf" srcId="{63FC16BA-86D9-483C-B266-41FC218E3F3C}" destId="{91D4D2E6-D030-4399-99A0-ADFF8D9CF3D9}" srcOrd="0" destOrd="0" presId="urn:microsoft.com/office/officeart/2005/8/layout/pList2"/>
    <dgm:cxn modelId="{5216BE92-E3B6-4CF2-AEF3-E11A232A2DD0}" type="presParOf" srcId="{63FC16BA-86D9-483C-B266-41FC218E3F3C}" destId="{69F96511-D60B-4ED2-B870-7ECFBF51EA9B}" srcOrd="1" destOrd="0" presId="urn:microsoft.com/office/officeart/2005/8/layout/pList2"/>
    <dgm:cxn modelId="{768DC02F-39A1-4913-A514-0E0B71BBF75B}" type="presParOf" srcId="{63FC16BA-86D9-483C-B266-41FC218E3F3C}" destId="{39015A4E-CEE0-4D5E-8118-4E058328514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453B5-99C0-4589-A045-3FB07142B2CD}" type="doc">
      <dgm:prSet loTypeId="urn:microsoft.com/office/officeart/2005/8/layout/default" loCatId="list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8DF62B91-DF98-4AE2-BAF1-AE49F5D79E58}">
      <dgm:prSet phldrT="[文本]"/>
      <dgm:spPr/>
      <dgm:t>
        <a:bodyPr/>
        <a:lstStyle/>
        <a:p>
          <a:r>
            <a:rPr lang="en-US" dirty="0"/>
            <a:t>CGI</a:t>
          </a:r>
          <a:endParaRPr lang="zh-CN" altLang="en-US" dirty="0"/>
        </a:p>
      </dgm:t>
    </dgm:pt>
    <dgm:pt modelId="{B7E6C85D-0C2B-49ED-984F-D13FF53EB552}" type="parTrans" cxnId="{A7E400C2-3F3A-49DD-81D0-31FE0BA682D9}">
      <dgm:prSet/>
      <dgm:spPr/>
      <dgm:t>
        <a:bodyPr/>
        <a:lstStyle/>
        <a:p>
          <a:endParaRPr lang="zh-CN" altLang="en-US"/>
        </a:p>
      </dgm:t>
    </dgm:pt>
    <dgm:pt modelId="{06669AD2-A6A2-4E23-B32A-48022F4E83EA}" type="sibTrans" cxnId="{A7E400C2-3F3A-49DD-81D0-31FE0BA682D9}">
      <dgm:prSet/>
      <dgm:spPr/>
      <dgm:t>
        <a:bodyPr/>
        <a:lstStyle/>
        <a:p>
          <a:endParaRPr lang="zh-CN" altLang="en-US"/>
        </a:p>
      </dgm:t>
    </dgm:pt>
    <dgm:pt modelId="{8EF2943A-2902-478A-AFBD-C398312DEFB6}">
      <dgm:prSet phldrT="[文本]"/>
      <dgm:spPr/>
      <dgm:t>
        <a:bodyPr/>
        <a:lstStyle/>
        <a:p>
          <a:r>
            <a:rPr lang="en-US" dirty="0"/>
            <a:t>ASP</a:t>
          </a:r>
          <a:endParaRPr lang="zh-CN" altLang="en-US" dirty="0"/>
        </a:p>
      </dgm:t>
    </dgm:pt>
    <dgm:pt modelId="{137ADD05-BC38-4AA7-BCC9-DDD4CF484104}" type="parTrans" cxnId="{B9774AE4-B91A-4AD7-8576-BCC5FBFACF4F}">
      <dgm:prSet/>
      <dgm:spPr/>
      <dgm:t>
        <a:bodyPr/>
        <a:lstStyle/>
        <a:p>
          <a:endParaRPr lang="zh-CN" altLang="en-US"/>
        </a:p>
      </dgm:t>
    </dgm:pt>
    <dgm:pt modelId="{C4DC22DE-4907-4DD4-AFDA-435C86316C85}" type="sibTrans" cxnId="{B9774AE4-B91A-4AD7-8576-BCC5FBFACF4F}">
      <dgm:prSet/>
      <dgm:spPr/>
      <dgm:t>
        <a:bodyPr/>
        <a:lstStyle/>
        <a:p>
          <a:endParaRPr lang="zh-CN" altLang="en-US"/>
        </a:p>
      </dgm:t>
    </dgm:pt>
    <dgm:pt modelId="{788A28AF-5E20-44EC-A2B1-65F386E9ABC0}">
      <dgm:prSet phldrT="[文本]"/>
      <dgm:spPr/>
      <dgm:t>
        <a:bodyPr/>
        <a:lstStyle/>
        <a:p>
          <a:r>
            <a:rPr lang="en-US" dirty="0"/>
            <a:t>PHP</a:t>
          </a:r>
          <a:endParaRPr lang="zh-CN" altLang="en-US" dirty="0"/>
        </a:p>
      </dgm:t>
    </dgm:pt>
    <dgm:pt modelId="{7356EB51-BA96-49F8-B564-DDFC1109577B}" type="parTrans" cxnId="{662CB142-C6CE-4EC6-B2EB-BF365D97EB4D}">
      <dgm:prSet/>
      <dgm:spPr/>
      <dgm:t>
        <a:bodyPr/>
        <a:lstStyle/>
        <a:p>
          <a:endParaRPr lang="zh-CN" altLang="en-US"/>
        </a:p>
      </dgm:t>
    </dgm:pt>
    <dgm:pt modelId="{44C398C2-3595-4230-86A1-757EA1266FAE}" type="sibTrans" cxnId="{662CB142-C6CE-4EC6-B2EB-BF365D97EB4D}">
      <dgm:prSet/>
      <dgm:spPr/>
      <dgm:t>
        <a:bodyPr/>
        <a:lstStyle/>
        <a:p>
          <a:endParaRPr lang="zh-CN" altLang="en-US"/>
        </a:p>
      </dgm:t>
    </dgm:pt>
    <dgm:pt modelId="{F9D3884A-74DD-4ED5-A624-6254FFCB38DA}">
      <dgm:prSet phldrT="[文本]"/>
      <dgm:spPr/>
      <dgm:t>
        <a:bodyPr/>
        <a:lstStyle/>
        <a:p>
          <a:r>
            <a:rPr lang="en-US" dirty="0"/>
            <a:t>ASP.NET</a:t>
          </a:r>
          <a:endParaRPr lang="zh-CN" altLang="en-US" dirty="0"/>
        </a:p>
      </dgm:t>
    </dgm:pt>
    <dgm:pt modelId="{30A5BE2E-E8FC-4B62-84B0-DD68D1911536}" type="parTrans" cxnId="{BED7CB10-73AC-42CF-A4DF-E0FCD3DD282B}">
      <dgm:prSet/>
      <dgm:spPr/>
      <dgm:t>
        <a:bodyPr/>
        <a:lstStyle/>
        <a:p>
          <a:endParaRPr lang="zh-CN" altLang="en-US"/>
        </a:p>
      </dgm:t>
    </dgm:pt>
    <dgm:pt modelId="{889DEF61-51D5-492A-BE5B-217EFDBA71EB}" type="sibTrans" cxnId="{BED7CB10-73AC-42CF-A4DF-E0FCD3DD282B}">
      <dgm:prSet/>
      <dgm:spPr/>
      <dgm:t>
        <a:bodyPr/>
        <a:lstStyle/>
        <a:p>
          <a:endParaRPr lang="zh-CN" altLang="en-US"/>
        </a:p>
      </dgm:t>
    </dgm:pt>
    <dgm:pt modelId="{BBF54D5D-7081-4E73-864C-F6BFC9750ED0}">
      <dgm:prSet phldrT="[文本]"/>
      <dgm:spPr/>
      <dgm:t>
        <a:bodyPr/>
        <a:lstStyle/>
        <a:p>
          <a:r>
            <a:rPr lang="en-US" dirty="0"/>
            <a:t>JSP</a:t>
          </a:r>
          <a:endParaRPr lang="zh-CN" altLang="en-US" dirty="0"/>
        </a:p>
      </dgm:t>
    </dgm:pt>
    <dgm:pt modelId="{4B4C8400-D12D-4905-B1FF-9E9EFAB612B8}" type="parTrans" cxnId="{30D8A643-2775-4C97-8BC6-5E3415ADD941}">
      <dgm:prSet/>
      <dgm:spPr/>
      <dgm:t>
        <a:bodyPr/>
        <a:lstStyle/>
        <a:p>
          <a:endParaRPr lang="zh-CN" altLang="en-US"/>
        </a:p>
      </dgm:t>
    </dgm:pt>
    <dgm:pt modelId="{15C1B4D1-4D23-41C3-8170-94DF0913288B}" type="sibTrans" cxnId="{30D8A643-2775-4C97-8BC6-5E3415ADD941}">
      <dgm:prSet/>
      <dgm:spPr/>
      <dgm:t>
        <a:bodyPr/>
        <a:lstStyle/>
        <a:p>
          <a:endParaRPr lang="zh-CN" altLang="en-US"/>
        </a:p>
      </dgm:t>
    </dgm:pt>
    <dgm:pt modelId="{9E422627-9301-48F2-AC55-1520A6A0D517}" type="pres">
      <dgm:prSet presAssocID="{2C3453B5-99C0-4589-A045-3FB07142B2CD}" presName="diagram" presStyleCnt="0">
        <dgm:presLayoutVars>
          <dgm:dir/>
          <dgm:resizeHandles val="exact"/>
        </dgm:presLayoutVars>
      </dgm:prSet>
      <dgm:spPr/>
    </dgm:pt>
    <dgm:pt modelId="{FCB98EB9-B684-481B-85F3-D7A5319A34EB}" type="pres">
      <dgm:prSet presAssocID="{8DF62B91-DF98-4AE2-BAF1-AE49F5D79E58}" presName="node" presStyleLbl="node1" presStyleIdx="0" presStyleCnt="5">
        <dgm:presLayoutVars>
          <dgm:bulletEnabled val="1"/>
        </dgm:presLayoutVars>
      </dgm:prSet>
      <dgm:spPr/>
    </dgm:pt>
    <dgm:pt modelId="{E8EDEE36-6C85-4C70-9587-B40749E632B2}" type="pres">
      <dgm:prSet presAssocID="{06669AD2-A6A2-4E23-B32A-48022F4E83EA}" presName="sibTrans" presStyleCnt="0"/>
      <dgm:spPr/>
    </dgm:pt>
    <dgm:pt modelId="{2633BF86-9CE6-4036-898F-9EB6FB7D4409}" type="pres">
      <dgm:prSet presAssocID="{8EF2943A-2902-478A-AFBD-C398312DEFB6}" presName="node" presStyleLbl="node1" presStyleIdx="1" presStyleCnt="5">
        <dgm:presLayoutVars>
          <dgm:bulletEnabled val="1"/>
        </dgm:presLayoutVars>
      </dgm:prSet>
      <dgm:spPr/>
    </dgm:pt>
    <dgm:pt modelId="{C40D9801-B255-40A6-A634-9D7447A08972}" type="pres">
      <dgm:prSet presAssocID="{C4DC22DE-4907-4DD4-AFDA-435C86316C85}" presName="sibTrans" presStyleCnt="0"/>
      <dgm:spPr/>
    </dgm:pt>
    <dgm:pt modelId="{31B2F9AC-D1B1-44B0-B7A2-2B77355DD560}" type="pres">
      <dgm:prSet presAssocID="{788A28AF-5E20-44EC-A2B1-65F386E9ABC0}" presName="node" presStyleLbl="node1" presStyleIdx="2" presStyleCnt="5">
        <dgm:presLayoutVars>
          <dgm:bulletEnabled val="1"/>
        </dgm:presLayoutVars>
      </dgm:prSet>
      <dgm:spPr/>
    </dgm:pt>
    <dgm:pt modelId="{229A4769-C495-43E9-BC55-E3E9C69688E2}" type="pres">
      <dgm:prSet presAssocID="{44C398C2-3595-4230-86A1-757EA1266FAE}" presName="sibTrans" presStyleCnt="0"/>
      <dgm:spPr/>
    </dgm:pt>
    <dgm:pt modelId="{FB02E574-5C8F-4002-BAE8-BF2FCC1FC164}" type="pres">
      <dgm:prSet presAssocID="{F9D3884A-74DD-4ED5-A624-6254FFCB38DA}" presName="node" presStyleLbl="node1" presStyleIdx="3" presStyleCnt="5">
        <dgm:presLayoutVars>
          <dgm:bulletEnabled val="1"/>
        </dgm:presLayoutVars>
      </dgm:prSet>
      <dgm:spPr/>
    </dgm:pt>
    <dgm:pt modelId="{3252FC3C-1F85-4BC9-AFA1-5FA38E0AC394}" type="pres">
      <dgm:prSet presAssocID="{889DEF61-51D5-492A-BE5B-217EFDBA71EB}" presName="sibTrans" presStyleCnt="0"/>
      <dgm:spPr/>
    </dgm:pt>
    <dgm:pt modelId="{843A0230-9420-4EC4-8E17-910B5AC464F8}" type="pres">
      <dgm:prSet presAssocID="{BBF54D5D-7081-4E73-864C-F6BFC9750ED0}" presName="node" presStyleLbl="node1" presStyleIdx="4" presStyleCnt="5">
        <dgm:presLayoutVars>
          <dgm:bulletEnabled val="1"/>
        </dgm:presLayoutVars>
      </dgm:prSet>
      <dgm:spPr/>
    </dgm:pt>
  </dgm:ptLst>
  <dgm:cxnLst>
    <dgm:cxn modelId="{A7573809-AA96-43E9-8957-3337B869D4E1}" type="presOf" srcId="{8DF62B91-DF98-4AE2-BAF1-AE49F5D79E58}" destId="{FCB98EB9-B684-481B-85F3-D7A5319A34EB}" srcOrd="0" destOrd="0" presId="urn:microsoft.com/office/officeart/2005/8/layout/default"/>
    <dgm:cxn modelId="{BED7CB10-73AC-42CF-A4DF-E0FCD3DD282B}" srcId="{2C3453B5-99C0-4589-A045-3FB07142B2CD}" destId="{F9D3884A-74DD-4ED5-A624-6254FFCB38DA}" srcOrd="3" destOrd="0" parTransId="{30A5BE2E-E8FC-4B62-84B0-DD68D1911536}" sibTransId="{889DEF61-51D5-492A-BE5B-217EFDBA71EB}"/>
    <dgm:cxn modelId="{662CB142-C6CE-4EC6-B2EB-BF365D97EB4D}" srcId="{2C3453B5-99C0-4589-A045-3FB07142B2CD}" destId="{788A28AF-5E20-44EC-A2B1-65F386E9ABC0}" srcOrd="2" destOrd="0" parTransId="{7356EB51-BA96-49F8-B564-DDFC1109577B}" sibTransId="{44C398C2-3595-4230-86A1-757EA1266FAE}"/>
    <dgm:cxn modelId="{30D8A643-2775-4C97-8BC6-5E3415ADD941}" srcId="{2C3453B5-99C0-4589-A045-3FB07142B2CD}" destId="{BBF54D5D-7081-4E73-864C-F6BFC9750ED0}" srcOrd="4" destOrd="0" parTransId="{4B4C8400-D12D-4905-B1FF-9E9EFAB612B8}" sibTransId="{15C1B4D1-4D23-41C3-8170-94DF0913288B}"/>
    <dgm:cxn modelId="{E0E3DF4E-1A12-4302-BCC9-7AD0B067EF86}" type="presOf" srcId="{2C3453B5-99C0-4589-A045-3FB07142B2CD}" destId="{9E422627-9301-48F2-AC55-1520A6A0D517}" srcOrd="0" destOrd="0" presId="urn:microsoft.com/office/officeart/2005/8/layout/default"/>
    <dgm:cxn modelId="{FE999661-43A6-4AEC-9A28-86DC1176C6D5}" type="presOf" srcId="{F9D3884A-74DD-4ED5-A624-6254FFCB38DA}" destId="{FB02E574-5C8F-4002-BAE8-BF2FCC1FC164}" srcOrd="0" destOrd="0" presId="urn:microsoft.com/office/officeart/2005/8/layout/default"/>
    <dgm:cxn modelId="{3C1E9A62-5C00-490A-B563-2B74E16516BF}" type="presOf" srcId="{788A28AF-5E20-44EC-A2B1-65F386E9ABC0}" destId="{31B2F9AC-D1B1-44B0-B7A2-2B77355DD560}" srcOrd="0" destOrd="0" presId="urn:microsoft.com/office/officeart/2005/8/layout/default"/>
    <dgm:cxn modelId="{38CD5F75-5189-4792-8399-911669D5A0C6}" type="presOf" srcId="{8EF2943A-2902-478A-AFBD-C398312DEFB6}" destId="{2633BF86-9CE6-4036-898F-9EB6FB7D4409}" srcOrd="0" destOrd="0" presId="urn:microsoft.com/office/officeart/2005/8/layout/default"/>
    <dgm:cxn modelId="{49137CA3-9AD3-44E6-960C-DACA42D3424B}" type="presOf" srcId="{BBF54D5D-7081-4E73-864C-F6BFC9750ED0}" destId="{843A0230-9420-4EC4-8E17-910B5AC464F8}" srcOrd="0" destOrd="0" presId="urn:microsoft.com/office/officeart/2005/8/layout/default"/>
    <dgm:cxn modelId="{A7E400C2-3F3A-49DD-81D0-31FE0BA682D9}" srcId="{2C3453B5-99C0-4589-A045-3FB07142B2CD}" destId="{8DF62B91-DF98-4AE2-BAF1-AE49F5D79E58}" srcOrd="0" destOrd="0" parTransId="{B7E6C85D-0C2B-49ED-984F-D13FF53EB552}" sibTransId="{06669AD2-A6A2-4E23-B32A-48022F4E83EA}"/>
    <dgm:cxn modelId="{B9774AE4-B91A-4AD7-8576-BCC5FBFACF4F}" srcId="{2C3453B5-99C0-4589-A045-3FB07142B2CD}" destId="{8EF2943A-2902-478A-AFBD-C398312DEFB6}" srcOrd="1" destOrd="0" parTransId="{137ADD05-BC38-4AA7-BCC9-DDD4CF484104}" sibTransId="{C4DC22DE-4907-4DD4-AFDA-435C86316C85}"/>
    <dgm:cxn modelId="{CD4720C9-E8A7-4262-AC01-27C17BDDF6A3}" type="presParOf" srcId="{9E422627-9301-48F2-AC55-1520A6A0D517}" destId="{FCB98EB9-B684-481B-85F3-D7A5319A34EB}" srcOrd="0" destOrd="0" presId="urn:microsoft.com/office/officeart/2005/8/layout/default"/>
    <dgm:cxn modelId="{746320A1-EB23-497B-B73C-21521C32E78B}" type="presParOf" srcId="{9E422627-9301-48F2-AC55-1520A6A0D517}" destId="{E8EDEE36-6C85-4C70-9587-B40749E632B2}" srcOrd="1" destOrd="0" presId="urn:microsoft.com/office/officeart/2005/8/layout/default"/>
    <dgm:cxn modelId="{0C6D6AFC-A87B-4510-ACF1-62F748F3D168}" type="presParOf" srcId="{9E422627-9301-48F2-AC55-1520A6A0D517}" destId="{2633BF86-9CE6-4036-898F-9EB6FB7D4409}" srcOrd="2" destOrd="0" presId="urn:microsoft.com/office/officeart/2005/8/layout/default"/>
    <dgm:cxn modelId="{45AF9FC3-09E7-42C0-821C-D66E3CA37873}" type="presParOf" srcId="{9E422627-9301-48F2-AC55-1520A6A0D517}" destId="{C40D9801-B255-40A6-A634-9D7447A08972}" srcOrd="3" destOrd="0" presId="urn:microsoft.com/office/officeart/2005/8/layout/default"/>
    <dgm:cxn modelId="{BE6710E3-26B3-4083-A7E5-13713AE0697D}" type="presParOf" srcId="{9E422627-9301-48F2-AC55-1520A6A0D517}" destId="{31B2F9AC-D1B1-44B0-B7A2-2B77355DD560}" srcOrd="4" destOrd="0" presId="urn:microsoft.com/office/officeart/2005/8/layout/default"/>
    <dgm:cxn modelId="{66A19B7D-B087-4A3B-BEFE-645A28F08914}" type="presParOf" srcId="{9E422627-9301-48F2-AC55-1520A6A0D517}" destId="{229A4769-C495-43E9-BC55-E3E9C69688E2}" srcOrd="5" destOrd="0" presId="urn:microsoft.com/office/officeart/2005/8/layout/default"/>
    <dgm:cxn modelId="{1A19421C-5629-41C6-99F7-66605243D48D}" type="presParOf" srcId="{9E422627-9301-48F2-AC55-1520A6A0D517}" destId="{FB02E574-5C8F-4002-BAE8-BF2FCC1FC164}" srcOrd="6" destOrd="0" presId="urn:microsoft.com/office/officeart/2005/8/layout/default"/>
    <dgm:cxn modelId="{975F1E7C-19C1-472B-A746-406839AB3AC9}" type="presParOf" srcId="{9E422627-9301-48F2-AC55-1520A6A0D517}" destId="{3252FC3C-1F85-4BC9-AFA1-5FA38E0AC394}" srcOrd="7" destOrd="0" presId="urn:microsoft.com/office/officeart/2005/8/layout/default"/>
    <dgm:cxn modelId="{E4B8CDB1-3BC1-4C8C-A043-90E4301F35B7}" type="presParOf" srcId="{9E422627-9301-48F2-AC55-1520A6A0D517}" destId="{843A0230-9420-4EC4-8E17-910B5AC464F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3AC0-E09D-4E67-A1B4-7EBE449F279B}">
      <dsp:nvSpPr>
        <dsp:cNvPr id="0" name=""/>
        <dsp:cNvSpPr/>
      </dsp:nvSpPr>
      <dsp:spPr>
        <a:xfrm>
          <a:off x="0" y="340998"/>
          <a:ext cx="5000660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107" tIns="312420" rIns="3881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处理静态文档阶段的</a:t>
          </a:r>
          <a:r>
            <a:rPr lang="en-US" sz="1500" kern="1200" dirty="0"/>
            <a:t>Web</a:t>
          </a:r>
          <a:endParaRPr lang="zh-CN" altLang="en-US" sz="1500" kern="1200" dirty="0"/>
        </a:p>
      </dsp:txBody>
      <dsp:txXfrm>
        <a:off x="0" y="340998"/>
        <a:ext cx="5000660" cy="661500"/>
      </dsp:txXfrm>
    </dsp:sp>
    <dsp:sp modelId="{5602E4D8-322A-473C-B19B-F29566090B63}">
      <dsp:nvSpPr>
        <dsp:cNvPr id="0" name=""/>
        <dsp:cNvSpPr/>
      </dsp:nvSpPr>
      <dsp:spPr>
        <a:xfrm>
          <a:off x="250033" y="119598"/>
          <a:ext cx="350046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309" tIns="0" rIns="1323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静态文档阶段</a:t>
          </a:r>
          <a:endParaRPr lang="zh-CN" altLang="en-US" sz="1500" kern="1200" dirty="0"/>
        </a:p>
      </dsp:txBody>
      <dsp:txXfrm>
        <a:off x="271649" y="141214"/>
        <a:ext cx="3457230" cy="399568"/>
      </dsp:txXfrm>
    </dsp:sp>
    <dsp:sp modelId="{D98289D7-E96F-4D7A-83BB-61291DBECDD2}">
      <dsp:nvSpPr>
        <dsp:cNvPr id="0" name=""/>
        <dsp:cNvSpPr/>
      </dsp:nvSpPr>
      <dsp:spPr>
        <a:xfrm>
          <a:off x="0" y="1304898"/>
          <a:ext cx="5000660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107" tIns="312420" rIns="3881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动态页面</a:t>
          </a:r>
          <a:endParaRPr lang="zh-CN" altLang="en-US" sz="1500" kern="1200"/>
        </a:p>
      </dsp:txBody>
      <dsp:txXfrm>
        <a:off x="0" y="1304898"/>
        <a:ext cx="5000660" cy="661500"/>
      </dsp:txXfrm>
    </dsp:sp>
    <dsp:sp modelId="{910ADE17-871F-4CED-8D58-9F53CC5B0CF8}">
      <dsp:nvSpPr>
        <dsp:cNvPr id="0" name=""/>
        <dsp:cNvSpPr/>
      </dsp:nvSpPr>
      <dsp:spPr>
        <a:xfrm>
          <a:off x="250033" y="1083498"/>
          <a:ext cx="3500462" cy="4428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309" tIns="0" rIns="1323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动态网页阶段</a:t>
          </a:r>
          <a:endParaRPr lang="zh-CN" altLang="en-US" sz="1500" kern="1200" dirty="0"/>
        </a:p>
      </dsp:txBody>
      <dsp:txXfrm>
        <a:off x="271649" y="1105114"/>
        <a:ext cx="3457230" cy="399568"/>
      </dsp:txXfrm>
    </dsp:sp>
    <dsp:sp modelId="{8198B293-4A8D-4241-8EA2-38273B427267}">
      <dsp:nvSpPr>
        <dsp:cNvPr id="0" name=""/>
        <dsp:cNvSpPr/>
      </dsp:nvSpPr>
      <dsp:spPr>
        <a:xfrm>
          <a:off x="0" y="2268799"/>
          <a:ext cx="5000660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107" tIns="312420" rIns="3881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以用户为中心，通过网络应用</a:t>
          </a:r>
          <a:r>
            <a:rPr lang="en-US" sz="1500" kern="1200"/>
            <a:t> (Web Applications</a:t>
          </a:r>
          <a:r>
            <a:rPr lang="zh-CN" sz="1500" kern="1200"/>
            <a:t>）促进网络上人与人间的信息交换和协同合作</a:t>
          </a:r>
          <a:endParaRPr lang="zh-CN" altLang="en-US" sz="1500" kern="1200"/>
        </a:p>
      </dsp:txBody>
      <dsp:txXfrm>
        <a:off x="0" y="2268799"/>
        <a:ext cx="5000660" cy="897750"/>
      </dsp:txXfrm>
    </dsp:sp>
    <dsp:sp modelId="{A6718175-95D2-4A40-A0E6-15D1DA6EF4F7}">
      <dsp:nvSpPr>
        <dsp:cNvPr id="0" name=""/>
        <dsp:cNvSpPr/>
      </dsp:nvSpPr>
      <dsp:spPr>
        <a:xfrm>
          <a:off x="250033" y="2047399"/>
          <a:ext cx="3500462" cy="4428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309" tIns="0" rIns="1323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2.0</a:t>
          </a:r>
          <a:r>
            <a:rPr lang="zh-CN" sz="1500" kern="1200" dirty="0"/>
            <a:t>阶段</a:t>
          </a:r>
          <a:endParaRPr lang="zh-CN" altLang="en-US" sz="1500" kern="1200" dirty="0"/>
        </a:p>
      </dsp:txBody>
      <dsp:txXfrm>
        <a:off x="271649" y="2069015"/>
        <a:ext cx="345723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9E941-F80B-4685-B161-ED2BEDE1781A}">
      <dsp:nvSpPr>
        <dsp:cNvPr id="0" name=""/>
        <dsp:cNvSpPr/>
      </dsp:nvSpPr>
      <dsp:spPr>
        <a:xfrm>
          <a:off x="0" y="0"/>
          <a:ext cx="6929486" cy="13966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B81FA-696C-4E93-85E2-14E08690693A}">
      <dsp:nvSpPr>
        <dsp:cNvPr id="0" name=""/>
        <dsp:cNvSpPr/>
      </dsp:nvSpPr>
      <dsp:spPr>
        <a:xfrm>
          <a:off x="209792" y="186214"/>
          <a:ext cx="1513930" cy="10241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39FF2-453A-4267-B1FC-C78C22486EBA}">
      <dsp:nvSpPr>
        <dsp:cNvPr id="0" name=""/>
        <dsp:cNvSpPr/>
      </dsp:nvSpPr>
      <dsp:spPr>
        <a:xfrm rot="10800000">
          <a:off x="209792" y="1396606"/>
          <a:ext cx="1513930" cy="1706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HTML</a:t>
          </a:r>
          <a:r>
            <a:rPr lang="zh-CN" sz="2700" kern="1200" dirty="0"/>
            <a:t>语言</a:t>
          </a:r>
          <a:endParaRPr lang="zh-CN" altLang="en-US" sz="2700" kern="1200" dirty="0"/>
        </a:p>
      </dsp:txBody>
      <dsp:txXfrm rot="10800000">
        <a:off x="256351" y="1396606"/>
        <a:ext cx="1420812" cy="1660404"/>
      </dsp:txXfrm>
    </dsp:sp>
    <dsp:sp modelId="{D0251DDA-E692-41EA-BBF0-21257A7C663A}">
      <dsp:nvSpPr>
        <dsp:cNvPr id="0" name=""/>
        <dsp:cNvSpPr/>
      </dsp:nvSpPr>
      <dsp:spPr>
        <a:xfrm>
          <a:off x="1875116" y="186214"/>
          <a:ext cx="1513930" cy="10241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461F4-8430-44D9-BCA7-34B74EF3AAA2}">
      <dsp:nvSpPr>
        <dsp:cNvPr id="0" name=""/>
        <dsp:cNvSpPr/>
      </dsp:nvSpPr>
      <dsp:spPr>
        <a:xfrm rot="10800000">
          <a:off x="1875116" y="1396606"/>
          <a:ext cx="1513930" cy="1706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CSS</a:t>
          </a:r>
          <a:endParaRPr lang="zh-CN" altLang="en-US" sz="2700" kern="1200" dirty="0"/>
        </a:p>
      </dsp:txBody>
      <dsp:txXfrm rot="10800000">
        <a:off x="1921675" y="1396606"/>
        <a:ext cx="1420812" cy="1660404"/>
      </dsp:txXfrm>
    </dsp:sp>
    <dsp:sp modelId="{25396AFE-964B-449F-9249-71D0A5730FF8}">
      <dsp:nvSpPr>
        <dsp:cNvPr id="0" name=""/>
        <dsp:cNvSpPr/>
      </dsp:nvSpPr>
      <dsp:spPr>
        <a:xfrm>
          <a:off x="3540439" y="186214"/>
          <a:ext cx="1513930" cy="10241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4C761-6347-4CBF-A509-5D062AB855F7}">
      <dsp:nvSpPr>
        <dsp:cNvPr id="0" name=""/>
        <dsp:cNvSpPr/>
      </dsp:nvSpPr>
      <dsp:spPr>
        <a:xfrm rot="10800000">
          <a:off x="3540439" y="1396606"/>
          <a:ext cx="1513930" cy="1706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Flash</a:t>
          </a:r>
          <a:endParaRPr lang="zh-CN" altLang="en-US" sz="2700" kern="1200" dirty="0"/>
        </a:p>
      </dsp:txBody>
      <dsp:txXfrm rot="10800000">
        <a:off x="3586998" y="1396606"/>
        <a:ext cx="1420812" cy="1660404"/>
      </dsp:txXfrm>
    </dsp:sp>
    <dsp:sp modelId="{39015A4E-CEE0-4D5E-8118-4E0583285147}">
      <dsp:nvSpPr>
        <dsp:cNvPr id="0" name=""/>
        <dsp:cNvSpPr/>
      </dsp:nvSpPr>
      <dsp:spPr>
        <a:xfrm>
          <a:off x="5205762" y="186214"/>
          <a:ext cx="1513930" cy="10241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4D2E6-D030-4399-99A0-ADFF8D9CF3D9}">
      <dsp:nvSpPr>
        <dsp:cNvPr id="0" name=""/>
        <dsp:cNvSpPr/>
      </dsp:nvSpPr>
      <dsp:spPr>
        <a:xfrm rot="10800000">
          <a:off x="5205762" y="1396606"/>
          <a:ext cx="1513930" cy="17069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客户端脚本技术</a:t>
          </a:r>
          <a:endParaRPr lang="zh-CN" altLang="en-US" sz="2700" kern="1200" dirty="0"/>
        </a:p>
      </dsp:txBody>
      <dsp:txXfrm rot="10800000">
        <a:off x="5252321" y="1396606"/>
        <a:ext cx="1420812" cy="1660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98EB9-B684-481B-85F3-D7A5319A34EB}">
      <dsp:nvSpPr>
        <dsp:cNvPr id="0" name=""/>
        <dsp:cNvSpPr/>
      </dsp:nvSpPr>
      <dsp:spPr>
        <a:xfrm>
          <a:off x="0" y="184176"/>
          <a:ext cx="1585030" cy="951018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CGI</a:t>
          </a:r>
          <a:endParaRPr lang="zh-CN" altLang="en-US" sz="2900" kern="1200" dirty="0"/>
        </a:p>
      </dsp:txBody>
      <dsp:txXfrm>
        <a:off x="0" y="184176"/>
        <a:ext cx="1585030" cy="951018"/>
      </dsp:txXfrm>
    </dsp:sp>
    <dsp:sp modelId="{2633BF86-9CE6-4036-898F-9EB6FB7D4409}">
      <dsp:nvSpPr>
        <dsp:cNvPr id="0" name=""/>
        <dsp:cNvSpPr/>
      </dsp:nvSpPr>
      <dsp:spPr>
        <a:xfrm>
          <a:off x="1743533" y="184176"/>
          <a:ext cx="1585030" cy="951018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7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47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47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ASP</a:t>
          </a:r>
          <a:endParaRPr lang="zh-CN" altLang="en-US" sz="2900" kern="1200" dirty="0"/>
        </a:p>
      </dsp:txBody>
      <dsp:txXfrm>
        <a:off x="1743533" y="184176"/>
        <a:ext cx="1585030" cy="951018"/>
      </dsp:txXfrm>
    </dsp:sp>
    <dsp:sp modelId="{31B2F9AC-D1B1-44B0-B7A2-2B77355DD560}">
      <dsp:nvSpPr>
        <dsp:cNvPr id="0" name=""/>
        <dsp:cNvSpPr/>
      </dsp:nvSpPr>
      <dsp:spPr>
        <a:xfrm>
          <a:off x="3487067" y="184176"/>
          <a:ext cx="1585030" cy="951018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PHP</a:t>
          </a:r>
          <a:endParaRPr lang="zh-CN" altLang="en-US" sz="2900" kern="1200" dirty="0"/>
        </a:p>
      </dsp:txBody>
      <dsp:txXfrm>
        <a:off x="3487067" y="184176"/>
        <a:ext cx="1585030" cy="951018"/>
      </dsp:txXfrm>
    </dsp:sp>
    <dsp:sp modelId="{FB02E574-5C8F-4002-BAE8-BF2FCC1FC164}">
      <dsp:nvSpPr>
        <dsp:cNvPr id="0" name=""/>
        <dsp:cNvSpPr/>
      </dsp:nvSpPr>
      <dsp:spPr>
        <a:xfrm>
          <a:off x="871766" y="1293697"/>
          <a:ext cx="1585030" cy="951018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3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43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43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ASP.NET</a:t>
          </a:r>
          <a:endParaRPr lang="zh-CN" altLang="en-US" sz="2900" kern="1200" dirty="0"/>
        </a:p>
      </dsp:txBody>
      <dsp:txXfrm>
        <a:off x="871766" y="1293697"/>
        <a:ext cx="1585030" cy="951018"/>
      </dsp:txXfrm>
    </dsp:sp>
    <dsp:sp modelId="{843A0230-9420-4EC4-8E17-910B5AC464F8}">
      <dsp:nvSpPr>
        <dsp:cNvPr id="0" name=""/>
        <dsp:cNvSpPr/>
      </dsp:nvSpPr>
      <dsp:spPr>
        <a:xfrm>
          <a:off x="2615300" y="1293697"/>
          <a:ext cx="1585030" cy="951018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JSP</a:t>
          </a:r>
          <a:endParaRPr lang="zh-CN" altLang="en-US" sz="2900" kern="1200" dirty="0"/>
        </a:p>
      </dsp:txBody>
      <dsp:txXfrm>
        <a:off x="2615300" y="1293697"/>
        <a:ext cx="1585030" cy="95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4F7EC-6259-A742-A460-CBE352D2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F215C-2781-3E4A-8FE1-87AF22868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C1BC7-D4E5-7840-8B9A-A817FBCB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8FAE0-5929-3C46-B835-6B48D6A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81498-A83C-DF45-9174-A9134B6B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6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B29C8-6C79-344D-BC1C-E0AF3FF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8166E-064F-6E46-A6A6-44ACDA0F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8F3DA-BF91-5243-A7A3-EA672A2C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7024A-60E5-B044-8863-6EA8F3BA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99B94-27FE-2743-B9DA-CF67EA3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60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07F15-00B0-5447-BCCA-67E8F8052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3B9C4-8FE9-2A40-8944-51242A561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02659-F8C3-CC4F-B7AE-96F3A894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4ACE6-5150-8F49-B10A-B6BE609B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42A60-626F-6E4E-9B0E-A32CAC86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08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9E968-F1D6-654E-A228-7E078CC9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D6E11-5145-6943-A1FE-AF99BE8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28912-0394-4F48-9A03-EF036FAE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7499B-DF48-5E42-BD47-82C8DB05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45A96-5EC0-794B-8D75-80B42B1D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8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96AE-AB28-8B42-B9B1-6242624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88207-0EA0-B345-ABAD-B8A781DD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7634-7C5E-5D4F-B0C7-8A184384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9CCCF-0414-D740-81C1-E1C4093A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C30F-8EE7-E244-9AF1-6DA7E9DD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7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6AD6D-5042-6643-83E4-848B80DD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88724-7C93-364D-80F7-18BC36608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A7281-ED52-DD4D-8637-50BC9BF8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CEC5-2AFD-B44D-B054-43D47711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8598-E0BC-8542-A625-E9AFF8D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230C4-14B9-0141-86A8-9EF222C8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BA71-28D4-A94E-B6F2-A08FD13B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59F54-4F93-9E4F-A410-4F707DFB4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CEE03-C332-234E-B97B-4B1CF2C4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1224A-D53B-6340-8719-244CC2AF2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8E4737-BC42-FA40-A669-64035A2E4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3D0AC-F865-6744-8363-6C379509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BB6D99-04F0-EF4D-B2FB-935ECA8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25C20B-54A2-A048-ACC9-C29B1C24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0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8468-C639-8249-84FD-F16CC094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9680E-0AEB-B948-ABE4-50818057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D9DEA-D5B4-0B49-B935-88825D69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16EEF-9DCF-AB4B-9C15-4EAB84A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06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8A967-B732-4242-AF31-9695F5B7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0C57F-3F97-E747-B6ED-05778223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92493F-22E5-B949-A0B6-6DC0CE66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75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4579-DB9B-4243-83A2-79EE941A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48AE2-1039-DA43-BFA4-4EEAFA32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A85269-94C5-674D-8329-EA665300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81BB0-6426-BC45-8C94-182E326D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C0AFF-88C2-C841-BCA1-7C0643AA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CCCB2-1321-9B41-989D-388C74DE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37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A146-95E4-B840-85E7-890F9FB0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00683-06F2-C34B-8260-3D8FDC6A8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5E68B-F047-F047-9B5B-B20A0B8D6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71182-561D-EF4E-A428-B4EF766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FD724-B393-E74B-BF93-2016CEE3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66DB2-EF4E-B448-B3EA-A14C30A1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20D669-7E03-C34A-B959-B77B01AE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A85FA-CE78-564B-B3B6-56D21C2B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FC01E-BCDF-FA46-A2E9-244DAE704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E495-A149-E346-B927-0D6C418B7990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2BE7F-752C-3048-B61D-14E585C5A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74CF6-DAD3-2E42-9040-2E5D25B58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FB40-C489-454B-A303-F77974BAAF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9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827905"/>
            <a:ext cx="704376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857356" y="2401147"/>
            <a:ext cx="5389738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1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章  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Java Web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应用开发概述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的发展历程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714480" y="1357304"/>
          <a:ext cx="5000660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3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 Web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开发技术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客户端应用的技术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928662" y="1500180"/>
          <a:ext cx="692948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399231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服务器端应用的技术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785918" y="1928808"/>
          <a:ext cx="5072098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291786" cy="208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本章首先介绍了网络程序开发的体系结构，并对两种体系结构进行了比较，并说明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应用开发所采用的体系结构，然后详细介绍了静态网站和动态网站的工作流程，并对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应用技术进行了简要介绍，使读者对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应用开发所需的技术有所了解，最后将详细介绍开发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 Web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网站的基本流程，及常用网上资源的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URL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程序开发体系结构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C/S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体系结构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07" y="2080717"/>
            <a:ext cx="7979603" cy="257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1468" y="1571618"/>
            <a:ext cx="528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C/S</a:t>
            </a:r>
            <a:r>
              <a:rPr lang="zh-CN" altLang="en-US" dirty="0"/>
              <a:t>是</a:t>
            </a:r>
            <a:r>
              <a:rPr lang="en-US" dirty="0"/>
              <a:t>Client/Server</a:t>
            </a:r>
            <a:r>
              <a:rPr lang="zh-CN" altLang="en-US" dirty="0"/>
              <a:t>的缩写，即客户端</a:t>
            </a:r>
            <a:r>
              <a:rPr lang="en-US" dirty="0"/>
              <a:t>/</a:t>
            </a:r>
            <a:r>
              <a:rPr lang="zh-CN" altLang="en-US" dirty="0"/>
              <a:t>服务器结构。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B/S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体系结构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99" y="1571618"/>
            <a:ext cx="542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B/S</a:t>
            </a:r>
            <a:r>
              <a:rPr lang="zh-CN" altLang="en-US" dirty="0"/>
              <a:t>是</a:t>
            </a:r>
            <a:r>
              <a:rPr lang="en-US" dirty="0"/>
              <a:t>Brower/Server</a:t>
            </a:r>
            <a:r>
              <a:rPr lang="zh-CN" altLang="en-US" dirty="0"/>
              <a:t>的缩写，即浏览器</a:t>
            </a:r>
            <a:r>
              <a:rPr lang="en-US" dirty="0"/>
              <a:t>/</a:t>
            </a:r>
            <a:r>
              <a:rPr lang="zh-CN" altLang="en-US" dirty="0"/>
              <a:t>服务器结构。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24343"/>
              </p:ext>
            </p:extLst>
          </p:nvPr>
        </p:nvGraphicFramePr>
        <p:xfrm>
          <a:off x="850107" y="2013279"/>
          <a:ext cx="7133405" cy="233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r:id="rId4" imgW="3266347" imgH="1135697" progId="">
                  <p:embed/>
                </p:oleObj>
              </mc:Choice>
              <mc:Fallback>
                <p:oleObj r:id="rId4" imgW="3266347" imgH="1135697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7" y="2013279"/>
                        <a:ext cx="7133405" cy="2330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4113611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两种体系结构的比较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99391"/>
              </p:ext>
            </p:extLst>
          </p:nvPr>
        </p:nvGraphicFramePr>
        <p:xfrm>
          <a:off x="850108" y="1571618"/>
          <a:ext cx="7754343" cy="31603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C/S</a:t>
                      </a:r>
                      <a:r>
                        <a:rPr lang="zh-CN" altLang="en-US" dirty="0"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B/S</a:t>
                      </a:r>
                      <a:r>
                        <a:rPr lang="zh-CN" altLang="en-US" dirty="0"/>
                        <a:t>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048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latin typeface="黑体" pitchFamily="49" charset="-122"/>
                          <a:ea typeface="黑体" pitchFamily="49" charset="-122"/>
                        </a:rPr>
                        <a:t>开发和维护成本方面</a:t>
                      </a:r>
                      <a:endParaRPr lang="zh-CN" altLang="en-US" sz="1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对于不同客户端要开发不同的程序，而且软件的安装、调试和升级均需要在所有的客户机上进行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则不必在客户端进行安装及维护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557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latin typeface="黑体" pitchFamily="49" charset="-122"/>
                          <a:ea typeface="黑体" pitchFamily="49" charset="-122"/>
                        </a:rPr>
                        <a:t>客户端负载</a:t>
                      </a:r>
                      <a:endParaRPr lang="zh-CN" altLang="en-US" sz="1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/>
                        <a:t>应用程序的功能越复杂，客户端程序也就越庞大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/>
                        <a:t>把事务处理逻辑部分交给了服务器，客户端只需要进行显示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79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latin typeface="黑体" pitchFamily="49" charset="-122"/>
                          <a:ea typeface="黑体" pitchFamily="49" charset="-122"/>
                        </a:rPr>
                        <a:t>安全性</a:t>
                      </a:r>
                      <a:endParaRPr lang="zh-CN" altLang="en-US" sz="1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 Web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简介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4" y="2148486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在计算机网页开发设计中就是网页的意思。网页时网站中的一个页面，通常是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HTML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格式的。网页可以展示文字、图片、媒体等，需要通过浏览器阅读。</a:t>
            </a:r>
          </a:p>
        </p:txBody>
      </p:sp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什么是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1857356" y="2500312"/>
          <a:ext cx="5255328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r:id="rId3" imgW="3926697" imgH="1312735" progId="">
                  <p:embed/>
                </p:oleObj>
              </mc:Choice>
              <mc:Fallback>
                <p:oleObj r:id="rId3" imgW="3926697" imgH="1312735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500312"/>
                        <a:ext cx="5255328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静态网站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714494"/>
            <a:ext cx="569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早期的</a:t>
            </a:r>
            <a:r>
              <a:rPr lang="en-US" dirty="0"/>
              <a:t>Web</a:t>
            </a:r>
            <a:r>
              <a:rPr lang="zh-CN" altLang="en-US" dirty="0"/>
              <a:t>应用主要是静态页面的浏览，即静态网站。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动态网站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774344" y="2714626"/>
          <a:ext cx="5297986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r:id="rId4" imgW="4971220" imgH="1785426" progId="">
                  <p:embed/>
                </p:oleObj>
              </mc:Choice>
              <mc:Fallback>
                <p:oleObj r:id="rId4" imgW="4971220" imgH="178542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344" y="2714626"/>
                        <a:ext cx="5297986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348" y="150018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随着网络的发展，很多线下业务开始向网上发展，基于</a:t>
            </a:r>
            <a:r>
              <a:rPr lang="en-US" altLang="zh-CN" dirty="0"/>
              <a:t>Internet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应用也变得越来越复杂，用户所访问的资源已不能只是局限于服务器上保存的静态网页，更多的内容需要根据用户的请求动态生成页面信息，即动态网站。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8170</TotalTime>
  <Words>434</Words>
  <Application>Microsoft Macintosh PowerPoint</Application>
  <PresentationFormat>全屏显示(16:9)</PresentationFormat>
  <Paragraphs>46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Calibri</vt:lpstr>
      <vt:lpstr>Lucida Sans Unicode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xiang chen</cp:lastModifiedBy>
  <cp:revision>781</cp:revision>
  <dcterms:created xsi:type="dcterms:W3CDTF">2014-12-17T01:03:54Z</dcterms:created>
  <dcterms:modified xsi:type="dcterms:W3CDTF">2023-04-10T02:53:21Z</dcterms:modified>
</cp:coreProperties>
</file>