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613" r:id="rId2"/>
    <p:sldId id="658" r:id="rId3"/>
    <p:sldId id="676" r:id="rId4"/>
    <p:sldId id="673" r:id="rId5"/>
    <p:sldId id="677" r:id="rId6"/>
    <p:sldId id="679" r:id="rId7"/>
    <p:sldId id="674" r:id="rId8"/>
    <p:sldId id="680" r:id="rId9"/>
    <p:sldId id="675" r:id="rId10"/>
    <p:sldId id="681" r:id="rId11"/>
    <p:sldId id="682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31D"/>
    <a:srgbClr val="FFFFCC"/>
    <a:srgbClr val="EF6011"/>
    <a:srgbClr val="FFFFFF"/>
    <a:srgbClr val="990033"/>
    <a:srgbClr val="F6910A"/>
    <a:srgbClr val="125810"/>
    <a:srgbClr val="FF7D7D"/>
    <a:srgbClr val="FF373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 autoAdjust="0"/>
    <p:restoredTop sz="94649" autoAdjust="0"/>
  </p:normalViewPr>
  <p:slideViewPr>
    <p:cSldViewPr>
      <p:cViewPr varScale="1">
        <p:scale>
          <a:sx n="136" d="100"/>
          <a:sy n="136" d="100"/>
        </p:scale>
        <p:origin x="102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926D6-9D92-41BA-8289-F17245C21578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A14E62C-D4F9-425F-8690-B5995BC590AD}">
      <dgm:prSet phldrT="[文本]"/>
      <dgm:spPr/>
      <dgm:t>
        <a:bodyPr/>
        <a:lstStyle/>
        <a:p>
          <a:r>
            <a:rPr lang="en-US" altLang="zh-CN" dirty="0"/>
            <a:t>application.xml</a:t>
          </a:r>
          <a:endParaRPr lang="zh-CN" altLang="en-US" dirty="0"/>
        </a:p>
      </dgm:t>
    </dgm:pt>
    <dgm:pt modelId="{737A3AAD-8E98-4252-A05F-0D10251B5B8C}" type="parTrans" cxnId="{F83DA8A4-DFA2-40A1-8905-79E1DA41D51C}">
      <dgm:prSet/>
      <dgm:spPr/>
      <dgm:t>
        <a:bodyPr/>
        <a:lstStyle/>
        <a:p>
          <a:endParaRPr lang="zh-CN" altLang="en-US"/>
        </a:p>
      </dgm:t>
    </dgm:pt>
    <dgm:pt modelId="{6F7A824B-9422-4322-8DAA-5258026FC849}" type="sibTrans" cxnId="{F83DA8A4-DFA2-40A1-8905-79E1DA41D51C}">
      <dgm:prSet/>
      <dgm:spPr/>
      <dgm:t>
        <a:bodyPr/>
        <a:lstStyle/>
        <a:p>
          <a:endParaRPr lang="zh-CN" altLang="en-US"/>
        </a:p>
      </dgm:t>
    </dgm:pt>
    <dgm:pt modelId="{59E1B02D-3F72-4C37-AFFF-6F69DDF183CE}">
      <dgm:prSet phldrT="[文本]"/>
      <dgm:spPr/>
      <dgm:t>
        <a:bodyPr/>
        <a:lstStyle/>
        <a:p>
          <a:r>
            <a:rPr lang="en-US" altLang="zh-CN" dirty="0"/>
            <a:t>Spring</a:t>
          </a:r>
          <a:r>
            <a:rPr lang="zh-CN" altLang="en-US" dirty="0"/>
            <a:t>配置文件用于整合其他框架并且创建对象作用</a:t>
          </a:r>
          <a:r>
            <a:rPr lang="en-US" altLang="zh-CN" dirty="0"/>
            <a:t>.</a:t>
          </a:r>
          <a:endParaRPr lang="zh-CN" altLang="en-US" dirty="0"/>
        </a:p>
      </dgm:t>
    </dgm:pt>
    <dgm:pt modelId="{B89FBFC7-3D2D-457A-9BF4-E85909E5A7BD}" type="parTrans" cxnId="{D444C2B2-6F06-4BE0-AF1E-0EE0411CF6AF}">
      <dgm:prSet/>
      <dgm:spPr/>
      <dgm:t>
        <a:bodyPr/>
        <a:lstStyle/>
        <a:p>
          <a:endParaRPr lang="zh-CN" altLang="en-US"/>
        </a:p>
      </dgm:t>
    </dgm:pt>
    <dgm:pt modelId="{829F59A3-C2FB-437A-897A-94306981C6DD}" type="sibTrans" cxnId="{D444C2B2-6F06-4BE0-AF1E-0EE0411CF6AF}">
      <dgm:prSet/>
      <dgm:spPr/>
      <dgm:t>
        <a:bodyPr/>
        <a:lstStyle/>
        <a:p>
          <a:endParaRPr lang="zh-CN" altLang="en-US"/>
        </a:p>
      </dgm:t>
    </dgm:pt>
    <dgm:pt modelId="{7059BA3E-0690-4547-A168-74734E44074C}">
      <dgm:prSet phldrT="[文本]"/>
      <dgm:spPr/>
      <dgm:t>
        <a:bodyPr/>
        <a:lstStyle/>
        <a:p>
          <a:r>
            <a:rPr lang="zh-CN" altLang="en-US" dirty="0"/>
            <a:t>***</a:t>
          </a:r>
          <a:r>
            <a:rPr lang="en-US" altLang="zh-CN" dirty="0"/>
            <a:t>-Mapper.xml</a:t>
          </a:r>
          <a:endParaRPr lang="zh-CN" altLang="en-US" dirty="0"/>
        </a:p>
      </dgm:t>
    </dgm:pt>
    <dgm:pt modelId="{F72FD1E7-1EA9-42FD-A0B5-C12F00F7CE41}" type="parTrans" cxnId="{0A423DC0-AA1B-42C4-ADB7-7F39B0619EB7}">
      <dgm:prSet/>
      <dgm:spPr/>
      <dgm:t>
        <a:bodyPr/>
        <a:lstStyle/>
        <a:p>
          <a:endParaRPr lang="zh-CN" altLang="en-US"/>
        </a:p>
      </dgm:t>
    </dgm:pt>
    <dgm:pt modelId="{F0F31D70-D086-48F6-B5D9-F2DFF99B1506}" type="sibTrans" cxnId="{0A423DC0-AA1B-42C4-ADB7-7F39B0619EB7}">
      <dgm:prSet/>
      <dgm:spPr/>
      <dgm:t>
        <a:bodyPr/>
        <a:lstStyle/>
        <a:p>
          <a:endParaRPr lang="zh-CN" altLang="en-US"/>
        </a:p>
      </dgm:t>
    </dgm:pt>
    <dgm:pt modelId="{E8703DFF-C231-4E6B-9546-D380922EF77D}">
      <dgm:prSet phldrT="[文本]"/>
      <dgm:spPr/>
      <dgm:t>
        <a:bodyPr/>
        <a:lstStyle/>
        <a:p>
          <a:r>
            <a:rPr lang="en-US" altLang="zh-CN" dirty="0"/>
            <a:t>SQL</a:t>
          </a:r>
          <a:r>
            <a:rPr lang="zh-CN" altLang="en-US" dirty="0"/>
            <a:t>语句映射文件</a:t>
          </a:r>
          <a:r>
            <a:rPr lang="en-US" altLang="zh-CN" dirty="0"/>
            <a:t>,</a:t>
          </a:r>
          <a:r>
            <a:rPr lang="zh-CN" altLang="en-US" dirty="0"/>
            <a:t>把要对数据库执行操作的</a:t>
          </a:r>
          <a:r>
            <a:rPr lang="en-US" altLang="zh-CN" dirty="0" err="1"/>
            <a:t>sql</a:t>
          </a:r>
          <a:r>
            <a:rPr lang="zh-CN" altLang="en-US" dirty="0"/>
            <a:t>语句都编写在这个文件下</a:t>
          </a:r>
          <a:r>
            <a:rPr lang="en-US" altLang="zh-CN" dirty="0"/>
            <a:t>.</a:t>
          </a:r>
          <a:endParaRPr lang="zh-CN" altLang="en-US" dirty="0"/>
        </a:p>
      </dgm:t>
    </dgm:pt>
    <dgm:pt modelId="{3BA215BC-EF3F-40B5-B80D-A136933D9C97}" type="parTrans" cxnId="{E99113CE-DEFD-403A-9E42-FBD9E061A2E0}">
      <dgm:prSet/>
      <dgm:spPr/>
      <dgm:t>
        <a:bodyPr/>
        <a:lstStyle/>
        <a:p>
          <a:endParaRPr lang="zh-CN" altLang="en-US"/>
        </a:p>
      </dgm:t>
    </dgm:pt>
    <dgm:pt modelId="{B767C6D6-374A-433D-8465-5EC4CFB4EBC8}" type="sibTrans" cxnId="{E99113CE-DEFD-403A-9E42-FBD9E061A2E0}">
      <dgm:prSet/>
      <dgm:spPr/>
      <dgm:t>
        <a:bodyPr/>
        <a:lstStyle/>
        <a:p>
          <a:endParaRPr lang="zh-CN" altLang="en-US"/>
        </a:p>
      </dgm:t>
    </dgm:pt>
    <dgm:pt modelId="{8782B654-B657-4FC8-A455-79169A899747}">
      <dgm:prSet phldrT="[文本]"/>
      <dgm:spPr/>
      <dgm:t>
        <a:bodyPr/>
        <a:lstStyle/>
        <a:p>
          <a:r>
            <a:rPr lang="en-US" altLang="zh-CN" dirty="0"/>
            <a:t>SpringMVC.xml</a:t>
          </a:r>
          <a:endParaRPr lang="zh-CN" altLang="en-US" dirty="0"/>
        </a:p>
      </dgm:t>
    </dgm:pt>
    <dgm:pt modelId="{E8B45DBF-5C08-42F0-9491-E547CACD4B71}" type="parTrans" cxnId="{370431C3-0BF4-4807-95EE-3B7FD7A701AB}">
      <dgm:prSet/>
      <dgm:spPr/>
      <dgm:t>
        <a:bodyPr/>
        <a:lstStyle/>
        <a:p>
          <a:endParaRPr lang="zh-CN" altLang="en-US"/>
        </a:p>
      </dgm:t>
    </dgm:pt>
    <dgm:pt modelId="{12F971C2-DA81-43BD-BA57-A3E8D8C236D0}" type="sibTrans" cxnId="{370431C3-0BF4-4807-95EE-3B7FD7A701AB}">
      <dgm:prSet/>
      <dgm:spPr/>
      <dgm:t>
        <a:bodyPr/>
        <a:lstStyle/>
        <a:p>
          <a:endParaRPr lang="zh-CN" altLang="en-US"/>
        </a:p>
      </dgm:t>
    </dgm:pt>
    <dgm:pt modelId="{354876AE-BC01-4AD0-B0B4-18E076F406D7}">
      <dgm:prSet phldrT="[文本]" custT="1"/>
      <dgm:spPr/>
      <dgm:t>
        <a:bodyPr/>
        <a:lstStyle/>
        <a:p>
          <a:r>
            <a:rPr lang="en-US" altLang="zh-CN" sz="1000" dirty="0" err="1"/>
            <a:t>SpringMVC</a:t>
          </a:r>
          <a:r>
            <a:rPr lang="zh-CN" altLang="en-US" sz="1000" dirty="0"/>
            <a:t>配置文件</a:t>
          </a:r>
          <a:r>
            <a:rPr lang="en-US" altLang="zh-CN" sz="1000" dirty="0"/>
            <a:t>,</a:t>
          </a:r>
          <a:r>
            <a:rPr lang="zh-CN" altLang="en-US" sz="1000" dirty="0"/>
            <a:t>用于完成搭建</a:t>
          </a:r>
          <a:r>
            <a:rPr lang="en-US" altLang="zh-CN" sz="1000" dirty="0" err="1"/>
            <a:t>SpringMVC</a:t>
          </a:r>
          <a:r>
            <a:rPr lang="zh-CN" altLang="en-US" sz="1000" dirty="0"/>
            <a:t>的一些特性</a:t>
          </a:r>
          <a:r>
            <a:rPr lang="en-US" altLang="zh-CN" sz="1000" dirty="0"/>
            <a:t>.</a:t>
          </a:r>
          <a:endParaRPr lang="zh-CN" altLang="en-US" sz="1000" dirty="0"/>
        </a:p>
      </dgm:t>
    </dgm:pt>
    <dgm:pt modelId="{948E616E-CCF0-4745-98EF-635037750F14}" type="parTrans" cxnId="{D5BEB21C-F60F-4465-9362-A57FD74C2A78}">
      <dgm:prSet/>
      <dgm:spPr/>
      <dgm:t>
        <a:bodyPr/>
        <a:lstStyle/>
        <a:p>
          <a:endParaRPr lang="zh-CN" altLang="en-US"/>
        </a:p>
      </dgm:t>
    </dgm:pt>
    <dgm:pt modelId="{14B93ABE-1477-4767-A4D3-61CD4D060906}" type="sibTrans" cxnId="{D5BEB21C-F60F-4465-9362-A57FD74C2A78}">
      <dgm:prSet/>
      <dgm:spPr/>
      <dgm:t>
        <a:bodyPr/>
        <a:lstStyle/>
        <a:p>
          <a:endParaRPr lang="zh-CN" altLang="en-US"/>
        </a:p>
      </dgm:t>
    </dgm:pt>
    <dgm:pt modelId="{892DC286-3DAF-4D3C-BAAD-78540DD07DF6}" type="pres">
      <dgm:prSet presAssocID="{AF6926D6-9D92-41BA-8289-F17245C21578}" presName="rootnode" presStyleCnt="0">
        <dgm:presLayoutVars>
          <dgm:chMax/>
          <dgm:chPref/>
          <dgm:dir/>
          <dgm:animLvl val="lvl"/>
        </dgm:presLayoutVars>
      </dgm:prSet>
      <dgm:spPr/>
    </dgm:pt>
    <dgm:pt modelId="{BD16E663-4B07-4A13-8E67-03A1AA1449A4}" type="pres">
      <dgm:prSet presAssocID="{3A14E62C-D4F9-425F-8690-B5995BC590AD}" presName="composite" presStyleCnt="0"/>
      <dgm:spPr/>
    </dgm:pt>
    <dgm:pt modelId="{C4172620-1FF6-454E-8F4E-6227A4F19FFD}" type="pres">
      <dgm:prSet presAssocID="{3A14E62C-D4F9-425F-8690-B5995BC590AD}" presName="bentUpArrow1" presStyleLbl="alignImgPlace1" presStyleIdx="0" presStyleCnt="2" custLinFactNeighborX="30232"/>
      <dgm:spPr/>
    </dgm:pt>
    <dgm:pt modelId="{B87E914D-5C21-48BA-A385-BEBEE615C164}" type="pres">
      <dgm:prSet presAssocID="{3A14E62C-D4F9-425F-8690-B5995BC590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5ADBF5B-6804-4A46-88D8-21928A3B4940}" type="pres">
      <dgm:prSet presAssocID="{3A14E62C-D4F9-425F-8690-B5995BC590AD}" presName="ChildText" presStyleLbl="revTx" presStyleIdx="0" presStyleCnt="3" custScaleX="193975" custLinFactNeighborX="57035" custLinFactNeighborY="-3046">
        <dgm:presLayoutVars>
          <dgm:chMax val="0"/>
          <dgm:chPref val="0"/>
          <dgm:bulletEnabled val="1"/>
        </dgm:presLayoutVars>
      </dgm:prSet>
      <dgm:spPr/>
    </dgm:pt>
    <dgm:pt modelId="{BE0BE851-17E1-48A5-B8FB-D0DB83D01B33}" type="pres">
      <dgm:prSet presAssocID="{6F7A824B-9422-4322-8DAA-5258026FC849}" presName="sibTrans" presStyleCnt="0"/>
      <dgm:spPr/>
    </dgm:pt>
    <dgm:pt modelId="{385330BC-3CE2-4D5C-9F27-C84C3A7F82BC}" type="pres">
      <dgm:prSet presAssocID="{7059BA3E-0690-4547-A168-74734E44074C}" presName="composite" presStyleCnt="0"/>
      <dgm:spPr/>
    </dgm:pt>
    <dgm:pt modelId="{D5F871F6-5CF8-416E-8504-817BBA28FA7A}" type="pres">
      <dgm:prSet presAssocID="{7059BA3E-0690-4547-A168-74734E44074C}" presName="bentUpArrow1" presStyleLbl="alignImgPlace1" presStyleIdx="1" presStyleCnt="2" custLinFactNeighborX="21405"/>
      <dgm:spPr/>
    </dgm:pt>
    <dgm:pt modelId="{7125BDF5-884F-4417-85F2-EF6C2C04B04D}" type="pres">
      <dgm:prSet presAssocID="{7059BA3E-0690-4547-A168-74734E44074C}" presName="ParentText" presStyleLbl="node1" presStyleIdx="1" presStyleCnt="3" custScaleX="116619" custLinFactNeighborY="-6729">
        <dgm:presLayoutVars>
          <dgm:chMax val="1"/>
          <dgm:chPref val="1"/>
          <dgm:bulletEnabled val="1"/>
        </dgm:presLayoutVars>
      </dgm:prSet>
      <dgm:spPr/>
    </dgm:pt>
    <dgm:pt modelId="{8286639C-C6FE-42DE-9B0D-D2FFB59A1E44}" type="pres">
      <dgm:prSet presAssocID="{7059BA3E-0690-4547-A168-74734E44074C}" presName="ChildText" presStyleLbl="revTx" presStyleIdx="1" presStyleCnt="3" custScaleX="210338" custLinFactNeighborX="72410" custLinFactNeighborY="-9043">
        <dgm:presLayoutVars>
          <dgm:chMax val="0"/>
          <dgm:chPref val="0"/>
          <dgm:bulletEnabled val="1"/>
        </dgm:presLayoutVars>
      </dgm:prSet>
      <dgm:spPr/>
    </dgm:pt>
    <dgm:pt modelId="{D0D0BC30-4AF8-4032-96D1-8FF445AF538B}" type="pres">
      <dgm:prSet presAssocID="{F0F31D70-D086-48F6-B5D9-F2DFF99B1506}" presName="sibTrans" presStyleCnt="0"/>
      <dgm:spPr/>
    </dgm:pt>
    <dgm:pt modelId="{760531D6-309E-441E-974B-A8DFD269F616}" type="pres">
      <dgm:prSet presAssocID="{8782B654-B657-4FC8-A455-79169A899747}" presName="composite" presStyleCnt="0"/>
      <dgm:spPr/>
    </dgm:pt>
    <dgm:pt modelId="{541B61B8-7A76-437F-B75D-959C7063E986}" type="pres">
      <dgm:prSet presAssocID="{8782B654-B657-4FC8-A455-79169A899747}" presName="ParentText" presStyleLbl="node1" presStyleIdx="2" presStyleCnt="3" custLinFactNeighborY="-13047">
        <dgm:presLayoutVars>
          <dgm:chMax val="1"/>
          <dgm:chPref val="1"/>
          <dgm:bulletEnabled val="1"/>
        </dgm:presLayoutVars>
      </dgm:prSet>
      <dgm:spPr/>
    </dgm:pt>
    <dgm:pt modelId="{D5B693C3-95BE-4D4E-A24B-FB323772EB9B}" type="pres">
      <dgm:prSet presAssocID="{8782B654-B657-4FC8-A455-79169A899747}" presName="FinalChildText" presStyleLbl="revTx" presStyleIdx="2" presStyleCnt="3" custScaleX="134482" custLinFactNeighborX="21422" custLinFactNeighborY="-15040">
        <dgm:presLayoutVars>
          <dgm:chMax val="0"/>
          <dgm:chPref val="0"/>
          <dgm:bulletEnabled val="1"/>
        </dgm:presLayoutVars>
      </dgm:prSet>
      <dgm:spPr/>
    </dgm:pt>
  </dgm:ptLst>
  <dgm:cxnLst>
    <dgm:cxn modelId="{12770717-B3BA-48C9-8B78-8D710071B0D3}" type="presOf" srcId="{AF6926D6-9D92-41BA-8289-F17245C21578}" destId="{892DC286-3DAF-4D3C-BAAD-78540DD07DF6}" srcOrd="0" destOrd="0" presId="urn:microsoft.com/office/officeart/2005/8/layout/StepDownProcess"/>
    <dgm:cxn modelId="{D5BEB21C-F60F-4465-9362-A57FD74C2A78}" srcId="{8782B654-B657-4FC8-A455-79169A899747}" destId="{354876AE-BC01-4AD0-B0B4-18E076F406D7}" srcOrd="0" destOrd="0" parTransId="{948E616E-CCF0-4745-98EF-635037750F14}" sibTransId="{14B93ABE-1477-4767-A4D3-61CD4D060906}"/>
    <dgm:cxn modelId="{B1831F2E-AE8C-4EE3-9901-5DAF2B1E4775}" type="presOf" srcId="{7059BA3E-0690-4547-A168-74734E44074C}" destId="{7125BDF5-884F-4417-85F2-EF6C2C04B04D}" srcOrd="0" destOrd="0" presId="urn:microsoft.com/office/officeart/2005/8/layout/StepDownProcess"/>
    <dgm:cxn modelId="{9E597242-4BBA-4C68-83E9-E1877519ADC6}" type="presOf" srcId="{354876AE-BC01-4AD0-B0B4-18E076F406D7}" destId="{D5B693C3-95BE-4D4E-A24B-FB323772EB9B}" srcOrd="0" destOrd="0" presId="urn:microsoft.com/office/officeart/2005/8/layout/StepDownProcess"/>
    <dgm:cxn modelId="{0CFF6081-7EF8-493B-BBA2-DADEE64A437C}" type="presOf" srcId="{E8703DFF-C231-4E6B-9546-D380922EF77D}" destId="{8286639C-C6FE-42DE-9B0D-D2FFB59A1E44}" srcOrd="0" destOrd="0" presId="urn:microsoft.com/office/officeart/2005/8/layout/StepDownProcess"/>
    <dgm:cxn modelId="{6AF53593-8D40-48DF-8F39-2566D7AA0191}" type="presOf" srcId="{8782B654-B657-4FC8-A455-79169A899747}" destId="{541B61B8-7A76-437F-B75D-959C7063E986}" srcOrd="0" destOrd="0" presId="urn:microsoft.com/office/officeart/2005/8/layout/StepDownProcess"/>
    <dgm:cxn modelId="{EC657795-09DA-4568-883F-64819B4564F0}" type="presOf" srcId="{3A14E62C-D4F9-425F-8690-B5995BC590AD}" destId="{B87E914D-5C21-48BA-A385-BEBEE615C164}" srcOrd="0" destOrd="0" presId="urn:microsoft.com/office/officeart/2005/8/layout/StepDownProcess"/>
    <dgm:cxn modelId="{F83DA8A4-DFA2-40A1-8905-79E1DA41D51C}" srcId="{AF6926D6-9D92-41BA-8289-F17245C21578}" destId="{3A14E62C-D4F9-425F-8690-B5995BC590AD}" srcOrd="0" destOrd="0" parTransId="{737A3AAD-8E98-4252-A05F-0D10251B5B8C}" sibTransId="{6F7A824B-9422-4322-8DAA-5258026FC849}"/>
    <dgm:cxn modelId="{D444C2B2-6F06-4BE0-AF1E-0EE0411CF6AF}" srcId="{3A14E62C-D4F9-425F-8690-B5995BC590AD}" destId="{59E1B02D-3F72-4C37-AFFF-6F69DDF183CE}" srcOrd="0" destOrd="0" parTransId="{B89FBFC7-3D2D-457A-9BF4-E85909E5A7BD}" sibTransId="{829F59A3-C2FB-437A-897A-94306981C6DD}"/>
    <dgm:cxn modelId="{0A423DC0-AA1B-42C4-ADB7-7F39B0619EB7}" srcId="{AF6926D6-9D92-41BA-8289-F17245C21578}" destId="{7059BA3E-0690-4547-A168-74734E44074C}" srcOrd="1" destOrd="0" parTransId="{F72FD1E7-1EA9-42FD-A0B5-C12F00F7CE41}" sibTransId="{F0F31D70-D086-48F6-B5D9-F2DFF99B1506}"/>
    <dgm:cxn modelId="{370431C3-0BF4-4807-95EE-3B7FD7A701AB}" srcId="{AF6926D6-9D92-41BA-8289-F17245C21578}" destId="{8782B654-B657-4FC8-A455-79169A899747}" srcOrd="2" destOrd="0" parTransId="{E8B45DBF-5C08-42F0-9491-E547CACD4B71}" sibTransId="{12F971C2-DA81-43BD-BA57-A3E8D8C236D0}"/>
    <dgm:cxn modelId="{E99113CE-DEFD-403A-9E42-FBD9E061A2E0}" srcId="{7059BA3E-0690-4547-A168-74734E44074C}" destId="{E8703DFF-C231-4E6B-9546-D380922EF77D}" srcOrd="0" destOrd="0" parTransId="{3BA215BC-EF3F-40B5-B80D-A136933D9C97}" sibTransId="{B767C6D6-374A-433D-8465-5EC4CFB4EBC8}"/>
    <dgm:cxn modelId="{5F56D4D1-63F1-4299-BFC4-7605FF48B4FC}" type="presOf" srcId="{59E1B02D-3F72-4C37-AFFF-6F69DDF183CE}" destId="{25ADBF5B-6804-4A46-88D8-21928A3B4940}" srcOrd="0" destOrd="0" presId="urn:microsoft.com/office/officeart/2005/8/layout/StepDownProcess"/>
    <dgm:cxn modelId="{CC54FC7E-6740-4BF4-BC88-387F120D92B1}" type="presParOf" srcId="{892DC286-3DAF-4D3C-BAAD-78540DD07DF6}" destId="{BD16E663-4B07-4A13-8E67-03A1AA1449A4}" srcOrd="0" destOrd="0" presId="urn:microsoft.com/office/officeart/2005/8/layout/StepDownProcess"/>
    <dgm:cxn modelId="{964193F1-4F87-4EBA-8499-2F955B7BA625}" type="presParOf" srcId="{BD16E663-4B07-4A13-8E67-03A1AA1449A4}" destId="{C4172620-1FF6-454E-8F4E-6227A4F19FFD}" srcOrd="0" destOrd="0" presId="urn:microsoft.com/office/officeart/2005/8/layout/StepDownProcess"/>
    <dgm:cxn modelId="{DF9177D1-8506-4796-A742-4FF46778B48B}" type="presParOf" srcId="{BD16E663-4B07-4A13-8E67-03A1AA1449A4}" destId="{B87E914D-5C21-48BA-A385-BEBEE615C164}" srcOrd="1" destOrd="0" presId="urn:microsoft.com/office/officeart/2005/8/layout/StepDownProcess"/>
    <dgm:cxn modelId="{72895A79-1C18-4C9B-81ED-AB39F2871B6C}" type="presParOf" srcId="{BD16E663-4B07-4A13-8E67-03A1AA1449A4}" destId="{25ADBF5B-6804-4A46-88D8-21928A3B4940}" srcOrd="2" destOrd="0" presId="urn:microsoft.com/office/officeart/2005/8/layout/StepDownProcess"/>
    <dgm:cxn modelId="{22AE4DCF-BE0B-4C9A-8F1F-FF24942966AB}" type="presParOf" srcId="{892DC286-3DAF-4D3C-BAAD-78540DD07DF6}" destId="{BE0BE851-17E1-48A5-B8FB-D0DB83D01B33}" srcOrd="1" destOrd="0" presId="urn:microsoft.com/office/officeart/2005/8/layout/StepDownProcess"/>
    <dgm:cxn modelId="{23AFA035-30E8-416D-9AED-E4981D9390B1}" type="presParOf" srcId="{892DC286-3DAF-4D3C-BAAD-78540DD07DF6}" destId="{385330BC-3CE2-4D5C-9F27-C84C3A7F82BC}" srcOrd="2" destOrd="0" presId="urn:microsoft.com/office/officeart/2005/8/layout/StepDownProcess"/>
    <dgm:cxn modelId="{354DD516-EDE2-487A-899A-F29A84CC8B47}" type="presParOf" srcId="{385330BC-3CE2-4D5C-9F27-C84C3A7F82BC}" destId="{D5F871F6-5CF8-416E-8504-817BBA28FA7A}" srcOrd="0" destOrd="0" presId="urn:microsoft.com/office/officeart/2005/8/layout/StepDownProcess"/>
    <dgm:cxn modelId="{8420A92A-893F-4091-90CA-3289162D849F}" type="presParOf" srcId="{385330BC-3CE2-4D5C-9F27-C84C3A7F82BC}" destId="{7125BDF5-884F-4417-85F2-EF6C2C04B04D}" srcOrd="1" destOrd="0" presId="urn:microsoft.com/office/officeart/2005/8/layout/StepDownProcess"/>
    <dgm:cxn modelId="{F3C51BFA-7AAB-4938-B9E3-86C205CC2CF9}" type="presParOf" srcId="{385330BC-3CE2-4D5C-9F27-C84C3A7F82BC}" destId="{8286639C-C6FE-42DE-9B0D-D2FFB59A1E44}" srcOrd="2" destOrd="0" presId="urn:microsoft.com/office/officeart/2005/8/layout/StepDownProcess"/>
    <dgm:cxn modelId="{91115581-07C2-4149-8E0A-EFE1B853F862}" type="presParOf" srcId="{892DC286-3DAF-4D3C-BAAD-78540DD07DF6}" destId="{D0D0BC30-4AF8-4032-96D1-8FF445AF538B}" srcOrd="3" destOrd="0" presId="urn:microsoft.com/office/officeart/2005/8/layout/StepDownProcess"/>
    <dgm:cxn modelId="{BDEFC166-31AA-4B72-9E88-3FAE129AE3DF}" type="presParOf" srcId="{892DC286-3DAF-4D3C-BAAD-78540DD07DF6}" destId="{760531D6-309E-441E-974B-A8DFD269F616}" srcOrd="4" destOrd="0" presId="urn:microsoft.com/office/officeart/2005/8/layout/StepDownProcess"/>
    <dgm:cxn modelId="{E37E0215-F9AE-4729-B034-0083589A236B}" type="presParOf" srcId="{760531D6-309E-441E-974B-A8DFD269F616}" destId="{541B61B8-7A76-437F-B75D-959C7063E986}" srcOrd="0" destOrd="0" presId="urn:microsoft.com/office/officeart/2005/8/layout/StepDownProcess"/>
    <dgm:cxn modelId="{D47EF7BD-182F-45EB-83AC-FD743E788603}" type="presParOf" srcId="{760531D6-309E-441E-974B-A8DFD269F616}" destId="{D5B693C3-95BE-4D4E-A24B-FB323772EB9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72620-1FF6-454E-8F4E-6227A4F19FFD}">
      <dsp:nvSpPr>
        <dsp:cNvPr id="0" name=""/>
        <dsp:cNvSpPr/>
      </dsp:nvSpPr>
      <dsp:spPr>
        <a:xfrm rot="5400000">
          <a:off x="659580" y="816320"/>
          <a:ext cx="721965" cy="8219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E914D-5C21-48BA-A385-BEBEE615C164}">
      <dsp:nvSpPr>
        <dsp:cNvPr id="0" name=""/>
        <dsp:cNvSpPr/>
      </dsp:nvSpPr>
      <dsp:spPr>
        <a:xfrm>
          <a:off x="219817" y="16007"/>
          <a:ext cx="1215364" cy="85071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application.xml</a:t>
          </a:r>
          <a:endParaRPr lang="zh-CN" altLang="en-US" sz="1300" kern="1200" dirty="0"/>
        </a:p>
      </dsp:txBody>
      <dsp:txXfrm>
        <a:off x="261353" y="57543"/>
        <a:ext cx="1132292" cy="767643"/>
      </dsp:txXfrm>
    </dsp:sp>
    <dsp:sp modelId="{25ADBF5B-6804-4A46-88D8-21928A3B4940}">
      <dsp:nvSpPr>
        <dsp:cNvPr id="0" name=""/>
        <dsp:cNvSpPr/>
      </dsp:nvSpPr>
      <dsp:spPr>
        <a:xfrm>
          <a:off x="1523995" y="76198"/>
          <a:ext cx="1714623" cy="687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Spring</a:t>
          </a:r>
          <a:r>
            <a:rPr lang="zh-CN" altLang="en-US" sz="1000" kern="1200" dirty="0"/>
            <a:t>配置文件用于整合其他框架并且创建对象作用</a:t>
          </a:r>
          <a:r>
            <a:rPr lang="en-US" altLang="zh-CN" sz="1000" kern="1200" dirty="0"/>
            <a:t>.</a:t>
          </a:r>
          <a:endParaRPr lang="zh-CN" altLang="en-US" sz="1000" kern="1200" dirty="0"/>
        </a:p>
      </dsp:txBody>
      <dsp:txXfrm>
        <a:off x="1523995" y="76198"/>
        <a:ext cx="1714623" cy="687585"/>
      </dsp:txXfrm>
    </dsp:sp>
    <dsp:sp modelId="{D5F871F6-5CF8-416E-8504-817BBA28FA7A}">
      <dsp:nvSpPr>
        <dsp:cNvPr id="0" name=""/>
        <dsp:cNvSpPr/>
      </dsp:nvSpPr>
      <dsp:spPr>
        <a:xfrm rot="5400000">
          <a:off x="1895049" y="1771955"/>
          <a:ext cx="721965" cy="8219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5BDF5-884F-4417-85F2-EF6C2C04B04D}">
      <dsp:nvSpPr>
        <dsp:cNvPr id="0" name=""/>
        <dsp:cNvSpPr/>
      </dsp:nvSpPr>
      <dsp:spPr>
        <a:xfrm>
          <a:off x="1426847" y="914397"/>
          <a:ext cx="1417345" cy="850715"/>
        </a:xfrm>
        <a:prstGeom prst="roundRect">
          <a:avLst>
            <a:gd name="adj" fmla="val 1667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***</a:t>
          </a:r>
          <a:r>
            <a:rPr lang="en-US" altLang="zh-CN" sz="1300" kern="1200" dirty="0"/>
            <a:t>-Mapper.xml</a:t>
          </a:r>
          <a:endParaRPr lang="zh-CN" altLang="en-US" sz="1300" kern="1200" dirty="0"/>
        </a:p>
      </dsp:txBody>
      <dsp:txXfrm>
        <a:off x="1468383" y="955933"/>
        <a:ext cx="1334273" cy="767643"/>
      </dsp:txXfrm>
    </dsp:sp>
    <dsp:sp modelId="{8286639C-C6FE-42DE-9B0D-D2FFB59A1E44}">
      <dsp:nvSpPr>
        <dsp:cNvPr id="0" name=""/>
        <dsp:cNvSpPr/>
      </dsp:nvSpPr>
      <dsp:spPr>
        <a:xfrm>
          <a:off x="2895602" y="990598"/>
          <a:ext cx="1859262" cy="687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SQL</a:t>
          </a:r>
          <a:r>
            <a:rPr lang="zh-CN" altLang="en-US" sz="1000" kern="1200" dirty="0"/>
            <a:t>语句映射文件</a:t>
          </a:r>
          <a:r>
            <a:rPr lang="en-US" altLang="zh-CN" sz="1000" kern="1200" dirty="0"/>
            <a:t>,</a:t>
          </a:r>
          <a:r>
            <a:rPr lang="zh-CN" altLang="en-US" sz="1000" kern="1200" dirty="0"/>
            <a:t>把要对数据库执行操作的</a:t>
          </a:r>
          <a:r>
            <a:rPr lang="en-US" altLang="zh-CN" sz="1000" kern="1200" dirty="0" err="1"/>
            <a:t>sql</a:t>
          </a:r>
          <a:r>
            <a:rPr lang="zh-CN" altLang="en-US" sz="1000" kern="1200" dirty="0"/>
            <a:t>语句都编写在这个文件下</a:t>
          </a:r>
          <a:r>
            <a:rPr lang="en-US" altLang="zh-CN" sz="1000" kern="1200" dirty="0"/>
            <a:t>.</a:t>
          </a:r>
          <a:endParaRPr lang="zh-CN" altLang="en-US" sz="1000" kern="1200" dirty="0"/>
        </a:p>
      </dsp:txBody>
      <dsp:txXfrm>
        <a:off x="2895602" y="990598"/>
        <a:ext cx="1859262" cy="687585"/>
      </dsp:txXfrm>
    </dsp:sp>
    <dsp:sp modelId="{541B61B8-7A76-437F-B75D-959C7063E986}">
      <dsp:nvSpPr>
        <dsp:cNvPr id="0" name=""/>
        <dsp:cNvSpPr/>
      </dsp:nvSpPr>
      <dsp:spPr>
        <a:xfrm>
          <a:off x="2633877" y="1816283"/>
          <a:ext cx="1215364" cy="850715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SpringMVC.xml</a:t>
          </a:r>
          <a:endParaRPr lang="zh-CN" altLang="en-US" sz="1300" kern="1200" dirty="0"/>
        </a:p>
      </dsp:txBody>
      <dsp:txXfrm>
        <a:off x="2675413" y="1857819"/>
        <a:ext cx="1132292" cy="767643"/>
      </dsp:txXfrm>
    </dsp:sp>
    <dsp:sp modelId="{D5B693C3-95BE-4D4E-A24B-FB323772EB9B}">
      <dsp:nvSpPr>
        <dsp:cNvPr id="0" name=""/>
        <dsp:cNvSpPr/>
      </dsp:nvSpPr>
      <dsp:spPr>
        <a:xfrm>
          <a:off x="3886199" y="1904998"/>
          <a:ext cx="1188740" cy="687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 err="1"/>
            <a:t>SpringMVC</a:t>
          </a:r>
          <a:r>
            <a:rPr lang="zh-CN" altLang="en-US" sz="1000" kern="1200" dirty="0"/>
            <a:t>配置文件</a:t>
          </a:r>
          <a:r>
            <a:rPr lang="en-US" altLang="zh-CN" sz="1000" kern="1200" dirty="0"/>
            <a:t>,</a:t>
          </a:r>
          <a:r>
            <a:rPr lang="zh-CN" altLang="en-US" sz="1000" kern="1200" dirty="0"/>
            <a:t>用于完成搭建</a:t>
          </a:r>
          <a:r>
            <a:rPr lang="en-US" altLang="zh-CN" sz="1000" kern="1200" dirty="0" err="1"/>
            <a:t>SpringMVC</a:t>
          </a:r>
          <a:r>
            <a:rPr lang="zh-CN" altLang="en-US" sz="1000" kern="1200" dirty="0"/>
            <a:t>的一些特性</a:t>
          </a:r>
          <a:r>
            <a:rPr lang="en-US" altLang="zh-CN" sz="1000" kern="1200" dirty="0"/>
            <a:t>.</a:t>
          </a:r>
          <a:endParaRPr lang="zh-CN" altLang="en-US" sz="1000" kern="1200" dirty="0"/>
        </a:p>
      </dsp:txBody>
      <dsp:txXfrm>
        <a:off x="3886199" y="1904998"/>
        <a:ext cx="1188740" cy="687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6891" y="1925421"/>
            <a:ext cx="35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什么是</a:t>
            </a:r>
            <a:r>
              <a:rPr lang="en-US" altLang="zh-CN" sz="3600" b="1" dirty="0" err="1">
                <a:solidFill>
                  <a:schemeClr val="bg1"/>
                </a:solidFill>
              </a:rPr>
              <a:t>SSM</a:t>
            </a:r>
            <a:r>
              <a:rPr lang="zh-CN" altLang="en-US" sz="3600" b="1" dirty="0">
                <a:solidFill>
                  <a:schemeClr val="bg1"/>
                </a:solidFill>
              </a:rPr>
              <a:t>框架</a:t>
            </a: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428750"/>
            <a:ext cx="73914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457" y="1925421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chemeClr val="bg1"/>
                </a:solidFill>
              </a:rPr>
              <a:t>SSM</a:t>
            </a:r>
            <a:r>
              <a:rPr lang="zh-CN" altLang="en-US" sz="3600" b="1" dirty="0">
                <a:solidFill>
                  <a:schemeClr val="bg1"/>
                </a:solidFill>
              </a:rPr>
              <a:t>框架项目开发</a:t>
            </a:r>
          </a:p>
        </p:txBody>
      </p:sp>
    </p:spTree>
    <p:extLst>
      <p:ext uri="{BB962C8B-B14F-4D97-AF65-F5344CB8AC3E}">
        <p14:creationId xmlns:p14="http://schemas.microsoft.com/office/powerpoint/2010/main" val="61378753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4267200" cy="609600"/>
            <a:chOff x="76200" y="819150"/>
            <a:chExt cx="4267200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200400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框架实例</a:t>
              </a:r>
              <a:endParaRPr lang="en-US" altLang="zh-CN" sz="3200" dirty="0">
                <a:latin typeface="+mj-lt"/>
                <a:ea typeface="+mj-ea"/>
                <a:cs typeface="+mj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C:\Users\Administrator\Desktop\t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657350"/>
            <a:ext cx="3886200" cy="25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0" y="241935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</a:t>
            </a:r>
            <a:r>
              <a:rPr lang="zh-CN" altLang="en-US" b="1" dirty="0"/>
              <a:t>我们利用</a:t>
            </a:r>
            <a:r>
              <a:rPr lang="en-US" altLang="zh-CN" b="1" dirty="0" err="1"/>
              <a:t>SSM</a:t>
            </a:r>
            <a:r>
              <a:rPr lang="zh-CN" altLang="en-US" b="1" dirty="0"/>
              <a:t>框架整合来做一个简单的增删改查的小实例</a:t>
            </a:r>
          </a:p>
        </p:txBody>
      </p:sp>
    </p:spTree>
    <p:extLst>
      <p:ext uri="{BB962C8B-B14F-4D97-AF65-F5344CB8AC3E}">
        <p14:creationId xmlns:p14="http://schemas.microsoft.com/office/powerpoint/2010/main" val="1284395965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4267200" cy="609600"/>
            <a:chOff x="76200" y="819150"/>
            <a:chExt cx="4267200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200400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什么是</a:t>
              </a:r>
              <a:r>
                <a:rPr kumimoji="0" lang="en-US" altLang="zh-CN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SSM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框架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?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350963"/>
            <a:ext cx="777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086475" y="893366"/>
            <a:ext cx="2514600" cy="915194"/>
          </a:xfrm>
          <a:prstGeom prst="wedgeRoundRectCallout">
            <a:avLst>
              <a:gd name="adj1" fmla="val -23106"/>
              <a:gd name="adj2" fmla="val 7811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是一款优秀的持久层框架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4724400" y="3333750"/>
            <a:ext cx="2514600" cy="915194"/>
          </a:xfrm>
          <a:prstGeom prst="wedgeRoundRectCallout">
            <a:avLst>
              <a:gd name="adj1" fmla="val -53409"/>
              <a:gd name="adj2" fmla="val -8841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Spring</a:t>
            </a:r>
            <a:r>
              <a:rPr lang="zh-CN" altLang="zh-CN" sz="1600" dirty="0"/>
              <a:t>是一个分层的</a:t>
            </a:r>
            <a:r>
              <a:rPr lang="en-US" altLang="zh-CN" sz="1600" dirty="0" err="1"/>
              <a:t>JavaSE</a:t>
            </a:r>
            <a:r>
              <a:rPr lang="en-US" altLang="zh-CN" sz="1600" dirty="0"/>
              <a:t>/EE full-stack(</a:t>
            </a:r>
            <a:r>
              <a:rPr lang="zh-CN" altLang="zh-CN" sz="1600" dirty="0"/>
              <a:t>一站式</a:t>
            </a:r>
            <a:r>
              <a:rPr lang="en-US" altLang="zh-CN" sz="1600" dirty="0"/>
              <a:t>) </a:t>
            </a:r>
            <a:r>
              <a:rPr lang="zh-CN" altLang="zh-CN" sz="1600" dirty="0"/>
              <a:t>轻量级开源框架</a:t>
            </a:r>
            <a:r>
              <a:rPr lang="zh-CN" altLang="zh-CN" sz="1600" b="1" dirty="0"/>
              <a:t>。</a:t>
            </a:r>
            <a:endParaRPr lang="zh-CN" altLang="en-US" sz="1600" dirty="0"/>
          </a:p>
        </p:txBody>
      </p:sp>
      <p:sp>
        <p:nvSpPr>
          <p:cNvPr id="11" name="圆角矩形标注 10"/>
          <p:cNvSpPr/>
          <p:nvPr/>
        </p:nvSpPr>
        <p:spPr>
          <a:xfrm>
            <a:off x="457200" y="3257550"/>
            <a:ext cx="2514600" cy="915194"/>
          </a:xfrm>
          <a:prstGeom prst="wedgeRoundRectCallout">
            <a:avLst>
              <a:gd name="adj1" fmla="val -3788"/>
              <a:gd name="adj2" fmla="val -800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sz="1600" dirty="0"/>
              <a:t>视图层框架</a:t>
            </a:r>
            <a:r>
              <a:rPr lang="en-US" altLang="zh-CN" sz="1600" dirty="0"/>
              <a:t>---</a:t>
            </a:r>
            <a:r>
              <a:rPr lang="zh-CN" altLang="zh-CN" sz="1600" dirty="0"/>
              <a:t>用于后台</a:t>
            </a:r>
            <a:r>
              <a:rPr lang="en-US" altLang="zh-CN" sz="1600" dirty="0"/>
              <a:t>java</a:t>
            </a:r>
            <a:r>
              <a:rPr lang="zh-CN" altLang="zh-CN" sz="1600" dirty="0"/>
              <a:t>程序和前台</a:t>
            </a:r>
            <a:r>
              <a:rPr lang="en-US" altLang="zh-CN" sz="1600" dirty="0" err="1"/>
              <a:t>jsp</a:t>
            </a:r>
            <a:r>
              <a:rPr lang="zh-CN" altLang="zh-CN" sz="1600" dirty="0"/>
              <a:t>页面进行连接</a:t>
            </a:r>
            <a:endParaRPr lang="zh-CN" altLang="en-US" sz="16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9371" y="1925421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3600" dirty="0">
                <a:solidFill>
                  <a:schemeClr val="bg1"/>
                </a:solidFill>
              </a:rPr>
              <a:t>为什么使用框架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0566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4267200" cy="609600"/>
            <a:chOff x="76200" y="819150"/>
            <a:chExt cx="4267200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200400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为何要使用框架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95990"/>
            <a:ext cx="4515983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71725"/>
            <a:ext cx="30861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爆炸形 2 1"/>
          <p:cNvSpPr/>
          <p:nvPr/>
        </p:nvSpPr>
        <p:spPr>
          <a:xfrm>
            <a:off x="1752600" y="2236643"/>
            <a:ext cx="1600200" cy="13716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83" y="3200208"/>
            <a:ext cx="724284" cy="7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86688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428750"/>
            <a:ext cx="73914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1925421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3600" dirty="0">
                <a:solidFill>
                  <a:schemeClr val="bg1"/>
                </a:solidFill>
              </a:rPr>
              <a:t>如何使用</a:t>
            </a:r>
            <a:r>
              <a:rPr lang="en-US" altLang="zh-CN" sz="3600" dirty="0" err="1">
                <a:solidFill>
                  <a:schemeClr val="bg1"/>
                </a:solidFill>
              </a:rPr>
              <a:t>SSM</a:t>
            </a:r>
            <a:r>
              <a:rPr lang="zh-CN" altLang="zh-CN" sz="3600" dirty="0">
                <a:solidFill>
                  <a:schemeClr val="bg1"/>
                </a:solidFill>
              </a:rPr>
              <a:t>三大框架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43555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4267200" cy="609600"/>
            <a:chOff x="76200" y="819150"/>
            <a:chExt cx="4267200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200400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搭建环境步骤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矩形 6"/>
          <p:cNvSpPr/>
          <p:nvPr/>
        </p:nvSpPr>
        <p:spPr>
          <a:xfrm>
            <a:off x="4267200" y="1276350"/>
            <a:ext cx="1828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/>
              <a:t>WEB</a:t>
            </a:r>
            <a:r>
              <a:rPr lang="zh-CN" altLang="en-US" dirty="0"/>
              <a:t>项目</a:t>
            </a:r>
          </a:p>
        </p:txBody>
      </p:sp>
      <p:sp>
        <p:nvSpPr>
          <p:cNvPr id="9" name="矩形 8"/>
          <p:cNvSpPr/>
          <p:nvPr/>
        </p:nvSpPr>
        <p:spPr>
          <a:xfrm>
            <a:off x="3581400" y="2038350"/>
            <a:ext cx="3200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/>
              <a:t>jar</a:t>
            </a:r>
            <a:r>
              <a:rPr lang="zh-CN" altLang="en-US" dirty="0"/>
              <a:t>包导入到项目</a:t>
            </a:r>
            <a:r>
              <a:rPr lang="en-US" altLang="zh-CN" dirty="0"/>
              <a:t>lib</a:t>
            </a:r>
            <a:r>
              <a:rPr lang="zh-CN" altLang="en-US" dirty="0"/>
              <a:t>文件夹下</a:t>
            </a:r>
          </a:p>
        </p:txBody>
      </p:sp>
      <p:cxnSp>
        <p:nvCxnSpPr>
          <p:cNvPr id="10" name="直接箭头连接符 9"/>
          <p:cNvCxnSpPr>
            <a:stCxn id="7" idx="2"/>
            <a:endCxn id="9" idx="0"/>
          </p:cNvCxnSpPr>
          <p:nvPr/>
        </p:nvCxnSpPr>
        <p:spPr>
          <a:xfrm>
            <a:off x="5181600" y="16573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38600" y="2724150"/>
            <a:ext cx="22860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创建对应的配置文件</a:t>
            </a:r>
          </a:p>
        </p:txBody>
      </p:sp>
      <p:cxnSp>
        <p:nvCxnSpPr>
          <p:cNvPr id="25" name="直接箭头连接符 24"/>
          <p:cNvCxnSpPr>
            <a:stCxn id="9" idx="2"/>
            <a:endCxn id="24" idx="0"/>
          </p:cNvCxnSpPr>
          <p:nvPr/>
        </p:nvCxnSpPr>
        <p:spPr>
          <a:xfrm>
            <a:off x="5181600" y="24193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38600" y="3409950"/>
            <a:ext cx="2286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编写功能代码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181600" y="31051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38600" y="4095750"/>
            <a:ext cx="2286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前台调用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181600" y="37909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35854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4267200" cy="609600"/>
            <a:chOff x="76200" y="819150"/>
            <a:chExt cx="4267200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200400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搭建环境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76350"/>
            <a:ext cx="2943225" cy="373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6629400" y="1579626"/>
            <a:ext cx="1371600" cy="612648"/>
          </a:xfrm>
          <a:prstGeom prst="wedgeRectCallout">
            <a:avLst>
              <a:gd name="adj1" fmla="val -154166"/>
              <a:gd name="adj2" fmla="val 671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</a:t>
            </a:r>
            <a:r>
              <a:rPr lang="en-US" altLang="zh-CN" dirty="0"/>
              <a:t>25</a:t>
            </a:r>
            <a:r>
              <a:rPr lang="zh-CN" altLang="en-US" dirty="0"/>
              <a:t>个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392938516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04396728"/>
              </p:ext>
            </p:extLst>
          </p:nvPr>
        </p:nvGraphicFramePr>
        <p:xfrm>
          <a:off x="2133600" y="1581150"/>
          <a:ext cx="51054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825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4267200" cy="609600"/>
            <a:chOff x="76200" y="819150"/>
            <a:chExt cx="4267200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3200400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搭建环境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14945"/>
              </p:ext>
            </p:extLst>
          </p:nvPr>
        </p:nvGraphicFramePr>
        <p:xfrm>
          <a:off x="609600" y="188595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application-context.xml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zh-CN" altLang="en-US" dirty="0"/>
                        <a:t>跟目录下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Spring</a:t>
                      </a:r>
                      <a:r>
                        <a:rPr lang="zh-CN" altLang="en-US" dirty="0"/>
                        <a:t>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******</a:t>
                      </a:r>
                      <a:r>
                        <a:rPr lang="en-US" altLang="zh-CN" dirty="0"/>
                        <a:t>-Mapper.xml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com.***.mapper</a:t>
                      </a:r>
                      <a:r>
                        <a:rPr lang="zh-CN" altLang="en-US" dirty="0"/>
                        <a:t>包下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Sql</a:t>
                      </a:r>
                      <a:r>
                        <a:rPr lang="zh-CN" altLang="en-US" dirty="0"/>
                        <a:t>映射文件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SpringMVC.xml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WebCountent</a:t>
                      </a:r>
                      <a:r>
                        <a:rPr lang="en-US" altLang="zh-CN" dirty="0"/>
                        <a:t>-WEB-INF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SpringMVC</a:t>
                      </a:r>
                      <a:r>
                        <a:rPr lang="zh-CN" altLang="en-US" dirty="0"/>
                        <a:t>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505220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15998</TotalTime>
  <Words>217</Words>
  <Application>Microsoft Macintosh PowerPoint</Application>
  <PresentationFormat>全屏显示(16:9)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xiang chen</cp:lastModifiedBy>
  <cp:revision>1704</cp:revision>
  <cp:lastPrinted>1601-01-01T00:00:00Z</cp:lastPrinted>
  <dcterms:created xsi:type="dcterms:W3CDTF">2014-11-20T08:27:06Z</dcterms:created>
  <dcterms:modified xsi:type="dcterms:W3CDTF">2023-03-27T03:52:39Z</dcterms:modified>
  <cp:category>21天学课程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