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9" r:id="rId2"/>
    <p:sldId id="260" r:id="rId3"/>
    <p:sldId id="509" r:id="rId4"/>
    <p:sldId id="695" r:id="rId5"/>
    <p:sldId id="696" r:id="rId6"/>
    <p:sldId id="698" r:id="rId7"/>
    <p:sldId id="699" r:id="rId8"/>
    <p:sldId id="691" r:id="rId9"/>
    <p:sldId id="700" r:id="rId10"/>
    <p:sldId id="701" r:id="rId11"/>
    <p:sldId id="702" r:id="rId12"/>
    <p:sldId id="703" r:id="rId13"/>
    <p:sldId id="704" r:id="rId14"/>
    <p:sldId id="692" r:id="rId15"/>
    <p:sldId id="705" r:id="rId16"/>
    <p:sldId id="706" r:id="rId17"/>
    <p:sldId id="707" r:id="rId18"/>
    <p:sldId id="708" r:id="rId19"/>
    <p:sldId id="709" r:id="rId20"/>
    <p:sldId id="710" r:id="rId21"/>
    <p:sldId id="693" r:id="rId22"/>
    <p:sldId id="711" r:id="rId23"/>
    <p:sldId id="713" r:id="rId24"/>
    <p:sldId id="712" r:id="rId25"/>
    <p:sldId id="715" r:id="rId26"/>
    <p:sldId id="714" r:id="rId27"/>
    <p:sldId id="716" r:id="rId28"/>
    <p:sldId id="717" r:id="rId29"/>
    <p:sldId id="449" r:id="rId30"/>
    <p:sldId id="718" r:id="rId3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FF"/>
    <a:srgbClr val="F11F0F"/>
    <a:srgbClr val="956B8C"/>
    <a:srgbClr val="F79646"/>
    <a:srgbClr val="D0EC46"/>
    <a:srgbClr val="58E046"/>
    <a:srgbClr val="48D2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9"/>
  </p:normalViewPr>
  <p:slideViewPr>
    <p:cSldViewPr>
      <p:cViewPr varScale="1">
        <p:scale>
          <a:sx n="136" d="100"/>
          <a:sy n="136" d="100"/>
        </p:scale>
        <p:origin x="960" y="1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EB18D3-6101-4C4A-AC85-112FB0135526}" type="doc">
      <dgm:prSet loTypeId="urn:microsoft.com/office/officeart/2005/8/layout/hList3" loCatId="list" qsTypeId="urn:microsoft.com/office/officeart/2005/8/quickstyle/simple1" qsCatId="simple" csTypeId="urn:microsoft.com/office/officeart/2005/8/colors/accent1_1" csCatId="accent1" phldr="1"/>
      <dgm:spPr/>
      <dgm:t>
        <a:bodyPr/>
        <a:lstStyle/>
        <a:p>
          <a:endParaRPr lang="zh-CN" altLang="en-US"/>
        </a:p>
      </dgm:t>
    </dgm:pt>
    <dgm:pt modelId="{9997BCCF-CD53-4B01-8F59-1C888B5F7734}">
      <dgm:prSet phldrT="[文本]"/>
      <dgm:spPr/>
      <dgm:t>
        <a:bodyPr/>
        <a:lstStyle/>
        <a:p>
          <a:r>
            <a:rPr lang="en-US" dirty="0" err="1"/>
            <a:t>Servlet</a:t>
          </a:r>
          <a:r>
            <a:rPr lang="zh-CN" dirty="0"/>
            <a:t>技术特点</a:t>
          </a:r>
          <a:endParaRPr lang="zh-CN" altLang="en-US" dirty="0"/>
        </a:p>
      </dgm:t>
    </dgm:pt>
    <dgm:pt modelId="{E38032D8-DBE5-434C-9164-527A262DF17E}" type="parTrans" cxnId="{73376E26-ACF8-4614-9ADD-D67E54ECE591}">
      <dgm:prSet/>
      <dgm:spPr/>
      <dgm:t>
        <a:bodyPr/>
        <a:lstStyle/>
        <a:p>
          <a:endParaRPr lang="zh-CN" altLang="en-US"/>
        </a:p>
      </dgm:t>
    </dgm:pt>
    <dgm:pt modelId="{11F83112-F5BD-4F19-948C-1B678388FB81}" type="sibTrans" cxnId="{73376E26-ACF8-4614-9ADD-D67E54ECE591}">
      <dgm:prSet/>
      <dgm:spPr/>
      <dgm:t>
        <a:bodyPr/>
        <a:lstStyle/>
        <a:p>
          <a:endParaRPr lang="zh-CN" altLang="en-US"/>
        </a:p>
      </dgm:t>
    </dgm:pt>
    <dgm:pt modelId="{18758B4E-A73F-45E0-BE23-D04E36422061}">
      <dgm:prSet phldrT="[文本]"/>
      <dgm:spPr/>
      <dgm:t>
        <a:bodyPr/>
        <a:lstStyle/>
        <a:p>
          <a:r>
            <a:rPr lang="zh-CN" dirty="0"/>
            <a:t>方便、实用的</a:t>
          </a:r>
          <a:r>
            <a:rPr lang="en-US" dirty="0"/>
            <a:t>API</a:t>
          </a:r>
          <a:r>
            <a:rPr lang="zh-CN" dirty="0"/>
            <a:t>方法</a:t>
          </a:r>
          <a:endParaRPr lang="zh-CN" altLang="en-US" dirty="0"/>
        </a:p>
      </dgm:t>
    </dgm:pt>
    <dgm:pt modelId="{27C25E39-CBDD-4C27-927B-975EBA8A402A}" type="parTrans" cxnId="{C670C9E9-0124-4146-8207-5C8E4AE970F0}">
      <dgm:prSet/>
      <dgm:spPr/>
      <dgm:t>
        <a:bodyPr/>
        <a:lstStyle/>
        <a:p>
          <a:endParaRPr lang="zh-CN" altLang="en-US"/>
        </a:p>
      </dgm:t>
    </dgm:pt>
    <dgm:pt modelId="{BC80C860-408F-4C69-9F15-4F164E2269EA}" type="sibTrans" cxnId="{C670C9E9-0124-4146-8207-5C8E4AE970F0}">
      <dgm:prSet/>
      <dgm:spPr/>
      <dgm:t>
        <a:bodyPr/>
        <a:lstStyle/>
        <a:p>
          <a:endParaRPr lang="zh-CN" altLang="en-US"/>
        </a:p>
      </dgm:t>
    </dgm:pt>
    <dgm:pt modelId="{D9E9C5CB-4919-4906-AF81-16A46846C217}">
      <dgm:prSet phldrT="[文本]"/>
      <dgm:spPr/>
      <dgm:t>
        <a:bodyPr/>
        <a:lstStyle/>
        <a:p>
          <a:r>
            <a:rPr lang="zh-CN" dirty="0"/>
            <a:t>高效的处理方式</a:t>
          </a:r>
          <a:endParaRPr lang="zh-CN" altLang="en-US" dirty="0"/>
        </a:p>
      </dgm:t>
    </dgm:pt>
    <dgm:pt modelId="{E3FC7052-DBA5-4C8D-929C-CA6CB6B6573E}" type="parTrans" cxnId="{7443C3D1-CFD7-40C2-9AFD-9376C2C6874D}">
      <dgm:prSet/>
      <dgm:spPr/>
      <dgm:t>
        <a:bodyPr/>
        <a:lstStyle/>
        <a:p>
          <a:endParaRPr lang="zh-CN" altLang="en-US"/>
        </a:p>
      </dgm:t>
    </dgm:pt>
    <dgm:pt modelId="{AB97EBC0-CE25-445A-B42D-9DE4C2989241}" type="sibTrans" cxnId="{7443C3D1-CFD7-40C2-9AFD-9376C2C6874D}">
      <dgm:prSet/>
      <dgm:spPr/>
      <dgm:t>
        <a:bodyPr/>
        <a:lstStyle/>
        <a:p>
          <a:endParaRPr lang="zh-CN" altLang="en-US"/>
        </a:p>
      </dgm:t>
    </dgm:pt>
    <dgm:pt modelId="{C2144EEA-94C7-4EC4-90D8-47F1683CFCBE}">
      <dgm:prSet phldrT="[文本]"/>
      <dgm:spPr/>
      <dgm:t>
        <a:bodyPr/>
        <a:lstStyle/>
        <a:p>
          <a:r>
            <a:rPr lang="zh-CN" dirty="0"/>
            <a:t>跨平台</a:t>
          </a:r>
          <a:endParaRPr lang="zh-CN" altLang="en-US" dirty="0"/>
        </a:p>
      </dgm:t>
    </dgm:pt>
    <dgm:pt modelId="{CFBEB8E2-7F85-40F9-9578-FA634564F002}" type="parTrans" cxnId="{14711B87-48B1-4CA7-9FC0-F9FBB0D826DE}">
      <dgm:prSet/>
      <dgm:spPr/>
      <dgm:t>
        <a:bodyPr/>
        <a:lstStyle/>
        <a:p>
          <a:endParaRPr lang="zh-CN" altLang="en-US"/>
        </a:p>
      </dgm:t>
    </dgm:pt>
    <dgm:pt modelId="{C937E5A8-6942-408B-985B-606B01662F4E}" type="sibTrans" cxnId="{14711B87-48B1-4CA7-9FC0-F9FBB0D826DE}">
      <dgm:prSet/>
      <dgm:spPr/>
      <dgm:t>
        <a:bodyPr/>
        <a:lstStyle/>
        <a:p>
          <a:endParaRPr lang="zh-CN" altLang="en-US"/>
        </a:p>
      </dgm:t>
    </dgm:pt>
    <dgm:pt modelId="{94EDB0D5-B101-4D28-B80A-201CCF8390DC}">
      <dgm:prSet/>
      <dgm:spPr/>
      <dgm:t>
        <a:bodyPr/>
        <a:lstStyle/>
        <a:p>
          <a:r>
            <a:rPr lang="zh-CN" dirty="0"/>
            <a:t>更加灵活、扩展</a:t>
          </a:r>
          <a:endParaRPr lang="zh-CN" altLang="en-US" dirty="0"/>
        </a:p>
      </dgm:t>
    </dgm:pt>
    <dgm:pt modelId="{096A2F37-ADC8-4CAF-9B89-AC2C6C4CF224}" type="parTrans" cxnId="{DC8A0259-3C77-4B09-A7AC-F8FF39E7B685}">
      <dgm:prSet/>
      <dgm:spPr/>
      <dgm:t>
        <a:bodyPr/>
        <a:lstStyle/>
        <a:p>
          <a:endParaRPr lang="zh-CN" altLang="en-US"/>
        </a:p>
      </dgm:t>
    </dgm:pt>
    <dgm:pt modelId="{751F3D74-3EF1-40CD-968B-71D740DCA084}" type="sibTrans" cxnId="{DC8A0259-3C77-4B09-A7AC-F8FF39E7B685}">
      <dgm:prSet/>
      <dgm:spPr/>
      <dgm:t>
        <a:bodyPr/>
        <a:lstStyle/>
        <a:p>
          <a:endParaRPr lang="zh-CN" altLang="en-US"/>
        </a:p>
      </dgm:t>
    </dgm:pt>
    <dgm:pt modelId="{640F592E-7392-417D-B8F8-3657932F2536}">
      <dgm:prSet/>
      <dgm:spPr/>
      <dgm:t>
        <a:bodyPr/>
        <a:lstStyle/>
        <a:p>
          <a:r>
            <a:rPr lang="zh-CN"/>
            <a:t>安全性</a:t>
          </a:r>
          <a:endParaRPr lang="zh-CN" altLang="en-US"/>
        </a:p>
      </dgm:t>
    </dgm:pt>
    <dgm:pt modelId="{1FF9975D-2DE5-42B3-8FD2-414CE9E0E77F}" type="parTrans" cxnId="{9D0233D0-05B7-4BFF-B3A9-4841F0BFA012}">
      <dgm:prSet/>
      <dgm:spPr/>
      <dgm:t>
        <a:bodyPr/>
        <a:lstStyle/>
        <a:p>
          <a:endParaRPr lang="zh-CN" altLang="en-US"/>
        </a:p>
      </dgm:t>
    </dgm:pt>
    <dgm:pt modelId="{28C30AB7-8F41-4DBE-A8E0-B1E16120D51B}" type="sibTrans" cxnId="{9D0233D0-05B7-4BFF-B3A9-4841F0BFA012}">
      <dgm:prSet/>
      <dgm:spPr/>
      <dgm:t>
        <a:bodyPr/>
        <a:lstStyle/>
        <a:p>
          <a:endParaRPr lang="zh-CN" altLang="en-US"/>
        </a:p>
      </dgm:t>
    </dgm:pt>
    <dgm:pt modelId="{801841A2-72C6-48AC-A39A-650D322F6737}" type="pres">
      <dgm:prSet presAssocID="{73EB18D3-6101-4C4A-AC85-112FB0135526}" presName="composite" presStyleCnt="0">
        <dgm:presLayoutVars>
          <dgm:chMax val="1"/>
          <dgm:dir/>
          <dgm:resizeHandles val="exact"/>
        </dgm:presLayoutVars>
      </dgm:prSet>
      <dgm:spPr/>
    </dgm:pt>
    <dgm:pt modelId="{9A460E0C-E025-4A81-8F8E-AB507308EC88}" type="pres">
      <dgm:prSet presAssocID="{9997BCCF-CD53-4B01-8F59-1C888B5F7734}" presName="roof" presStyleLbl="dkBgShp" presStyleIdx="0" presStyleCnt="2"/>
      <dgm:spPr/>
    </dgm:pt>
    <dgm:pt modelId="{4AE3E3B2-BE12-4827-96A8-3222AC864D3F}" type="pres">
      <dgm:prSet presAssocID="{9997BCCF-CD53-4B01-8F59-1C888B5F7734}" presName="pillars" presStyleCnt="0"/>
      <dgm:spPr/>
    </dgm:pt>
    <dgm:pt modelId="{E578C0FC-53A5-4E8B-AFF5-4DF7460B26DC}" type="pres">
      <dgm:prSet presAssocID="{9997BCCF-CD53-4B01-8F59-1C888B5F7734}" presName="pillar1" presStyleLbl="node1" presStyleIdx="0" presStyleCnt="5">
        <dgm:presLayoutVars>
          <dgm:bulletEnabled val="1"/>
        </dgm:presLayoutVars>
      </dgm:prSet>
      <dgm:spPr/>
    </dgm:pt>
    <dgm:pt modelId="{EFB0BB8B-B0DD-425F-8455-0E06F23A04AD}" type="pres">
      <dgm:prSet presAssocID="{D9E9C5CB-4919-4906-AF81-16A46846C217}" presName="pillarX" presStyleLbl="node1" presStyleIdx="1" presStyleCnt="5">
        <dgm:presLayoutVars>
          <dgm:bulletEnabled val="1"/>
        </dgm:presLayoutVars>
      </dgm:prSet>
      <dgm:spPr/>
    </dgm:pt>
    <dgm:pt modelId="{C19F9D20-1548-4E05-8176-F5A52AD8A38D}" type="pres">
      <dgm:prSet presAssocID="{C2144EEA-94C7-4EC4-90D8-47F1683CFCBE}" presName="pillarX" presStyleLbl="node1" presStyleIdx="2" presStyleCnt="5">
        <dgm:presLayoutVars>
          <dgm:bulletEnabled val="1"/>
        </dgm:presLayoutVars>
      </dgm:prSet>
      <dgm:spPr/>
    </dgm:pt>
    <dgm:pt modelId="{118854AC-8B7D-4BFA-9FF1-75BBC3C8E2B7}" type="pres">
      <dgm:prSet presAssocID="{94EDB0D5-B101-4D28-B80A-201CCF8390DC}" presName="pillarX" presStyleLbl="node1" presStyleIdx="3" presStyleCnt="5">
        <dgm:presLayoutVars>
          <dgm:bulletEnabled val="1"/>
        </dgm:presLayoutVars>
      </dgm:prSet>
      <dgm:spPr/>
    </dgm:pt>
    <dgm:pt modelId="{D2DB3053-CC02-4643-8945-8F92A4783684}" type="pres">
      <dgm:prSet presAssocID="{640F592E-7392-417D-B8F8-3657932F2536}" presName="pillarX" presStyleLbl="node1" presStyleIdx="4" presStyleCnt="5">
        <dgm:presLayoutVars>
          <dgm:bulletEnabled val="1"/>
        </dgm:presLayoutVars>
      </dgm:prSet>
      <dgm:spPr/>
    </dgm:pt>
    <dgm:pt modelId="{8940F567-130B-4421-98A3-3DB69DAE2B9D}" type="pres">
      <dgm:prSet presAssocID="{9997BCCF-CD53-4B01-8F59-1C888B5F7734}" presName="base" presStyleLbl="dkBgShp" presStyleIdx="1" presStyleCnt="2"/>
      <dgm:spPr/>
    </dgm:pt>
  </dgm:ptLst>
  <dgm:cxnLst>
    <dgm:cxn modelId="{73376E26-ACF8-4614-9ADD-D67E54ECE591}" srcId="{73EB18D3-6101-4C4A-AC85-112FB0135526}" destId="{9997BCCF-CD53-4B01-8F59-1C888B5F7734}" srcOrd="0" destOrd="0" parTransId="{E38032D8-DBE5-434C-9164-527A262DF17E}" sibTransId="{11F83112-F5BD-4F19-948C-1B678388FB81}"/>
    <dgm:cxn modelId="{26DC2C32-EB7C-45C1-8984-E7E9BA098149}" type="presOf" srcId="{9997BCCF-CD53-4B01-8F59-1C888B5F7734}" destId="{9A460E0C-E025-4A81-8F8E-AB507308EC88}" srcOrd="0" destOrd="0" presId="urn:microsoft.com/office/officeart/2005/8/layout/hList3"/>
    <dgm:cxn modelId="{7A86C048-FE96-458A-9D51-C8C8CABB1A56}" type="presOf" srcId="{94EDB0D5-B101-4D28-B80A-201CCF8390DC}" destId="{118854AC-8B7D-4BFA-9FF1-75BBC3C8E2B7}" srcOrd="0" destOrd="0" presId="urn:microsoft.com/office/officeart/2005/8/layout/hList3"/>
    <dgm:cxn modelId="{DC8A0259-3C77-4B09-A7AC-F8FF39E7B685}" srcId="{9997BCCF-CD53-4B01-8F59-1C888B5F7734}" destId="{94EDB0D5-B101-4D28-B80A-201CCF8390DC}" srcOrd="3" destOrd="0" parTransId="{096A2F37-ADC8-4CAF-9B89-AC2C6C4CF224}" sibTransId="{751F3D74-3EF1-40CD-968B-71D740DCA084}"/>
    <dgm:cxn modelId="{31AB6B59-3D02-4035-A55D-69B139D5EADA}" type="presOf" srcId="{18758B4E-A73F-45E0-BE23-D04E36422061}" destId="{E578C0FC-53A5-4E8B-AFF5-4DF7460B26DC}" srcOrd="0" destOrd="0" presId="urn:microsoft.com/office/officeart/2005/8/layout/hList3"/>
    <dgm:cxn modelId="{8DA8955A-0736-45B6-9086-318DF997A599}" type="presOf" srcId="{C2144EEA-94C7-4EC4-90D8-47F1683CFCBE}" destId="{C19F9D20-1548-4E05-8176-F5A52AD8A38D}" srcOrd="0" destOrd="0" presId="urn:microsoft.com/office/officeart/2005/8/layout/hList3"/>
    <dgm:cxn modelId="{14711B87-48B1-4CA7-9FC0-F9FBB0D826DE}" srcId="{9997BCCF-CD53-4B01-8F59-1C888B5F7734}" destId="{C2144EEA-94C7-4EC4-90D8-47F1683CFCBE}" srcOrd="2" destOrd="0" parTransId="{CFBEB8E2-7F85-40F9-9578-FA634564F002}" sibTransId="{C937E5A8-6942-408B-985B-606B01662F4E}"/>
    <dgm:cxn modelId="{A3EFEDB5-36C5-42FD-ACBA-D66FB432EE84}" type="presOf" srcId="{D9E9C5CB-4919-4906-AF81-16A46846C217}" destId="{EFB0BB8B-B0DD-425F-8455-0E06F23A04AD}" srcOrd="0" destOrd="0" presId="urn:microsoft.com/office/officeart/2005/8/layout/hList3"/>
    <dgm:cxn modelId="{C3F934CD-14F4-4A4A-8521-CB211500D508}" type="presOf" srcId="{73EB18D3-6101-4C4A-AC85-112FB0135526}" destId="{801841A2-72C6-48AC-A39A-650D322F6737}" srcOrd="0" destOrd="0" presId="urn:microsoft.com/office/officeart/2005/8/layout/hList3"/>
    <dgm:cxn modelId="{9D0233D0-05B7-4BFF-B3A9-4841F0BFA012}" srcId="{9997BCCF-CD53-4B01-8F59-1C888B5F7734}" destId="{640F592E-7392-417D-B8F8-3657932F2536}" srcOrd="4" destOrd="0" parTransId="{1FF9975D-2DE5-42B3-8FD2-414CE9E0E77F}" sibTransId="{28C30AB7-8F41-4DBE-A8E0-B1E16120D51B}"/>
    <dgm:cxn modelId="{7443C3D1-CFD7-40C2-9AFD-9376C2C6874D}" srcId="{9997BCCF-CD53-4B01-8F59-1C888B5F7734}" destId="{D9E9C5CB-4919-4906-AF81-16A46846C217}" srcOrd="1" destOrd="0" parTransId="{E3FC7052-DBA5-4C8D-929C-CA6CB6B6573E}" sibTransId="{AB97EBC0-CE25-445A-B42D-9DE4C2989241}"/>
    <dgm:cxn modelId="{6DC955E4-5857-4D75-8839-0BB9BFD3E824}" type="presOf" srcId="{640F592E-7392-417D-B8F8-3657932F2536}" destId="{D2DB3053-CC02-4643-8945-8F92A4783684}" srcOrd="0" destOrd="0" presId="urn:microsoft.com/office/officeart/2005/8/layout/hList3"/>
    <dgm:cxn modelId="{C670C9E9-0124-4146-8207-5C8E4AE970F0}" srcId="{9997BCCF-CD53-4B01-8F59-1C888B5F7734}" destId="{18758B4E-A73F-45E0-BE23-D04E36422061}" srcOrd="0" destOrd="0" parTransId="{27C25E39-CBDD-4C27-927B-975EBA8A402A}" sibTransId="{BC80C860-408F-4C69-9F15-4F164E2269EA}"/>
    <dgm:cxn modelId="{2D7360FC-C002-4859-9F49-7CF7C14D8B86}" type="presParOf" srcId="{801841A2-72C6-48AC-A39A-650D322F6737}" destId="{9A460E0C-E025-4A81-8F8E-AB507308EC88}" srcOrd="0" destOrd="0" presId="urn:microsoft.com/office/officeart/2005/8/layout/hList3"/>
    <dgm:cxn modelId="{70A1AE9F-B484-4F99-A854-DB073D41A904}" type="presParOf" srcId="{801841A2-72C6-48AC-A39A-650D322F6737}" destId="{4AE3E3B2-BE12-4827-96A8-3222AC864D3F}" srcOrd="1" destOrd="0" presId="urn:microsoft.com/office/officeart/2005/8/layout/hList3"/>
    <dgm:cxn modelId="{67AF8ECA-860B-47AD-95ED-A53796BF49AE}" type="presParOf" srcId="{4AE3E3B2-BE12-4827-96A8-3222AC864D3F}" destId="{E578C0FC-53A5-4E8B-AFF5-4DF7460B26DC}" srcOrd="0" destOrd="0" presId="urn:microsoft.com/office/officeart/2005/8/layout/hList3"/>
    <dgm:cxn modelId="{55DC9B36-8834-4810-99CC-8CA2E0DDC084}" type="presParOf" srcId="{4AE3E3B2-BE12-4827-96A8-3222AC864D3F}" destId="{EFB0BB8B-B0DD-425F-8455-0E06F23A04AD}" srcOrd="1" destOrd="0" presId="urn:microsoft.com/office/officeart/2005/8/layout/hList3"/>
    <dgm:cxn modelId="{FEC7E184-068F-4DB0-B3BF-3B6910C2DB44}" type="presParOf" srcId="{4AE3E3B2-BE12-4827-96A8-3222AC864D3F}" destId="{C19F9D20-1548-4E05-8176-F5A52AD8A38D}" srcOrd="2" destOrd="0" presId="urn:microsoft.com/office/officeart/2005/8/layout/hList3"/>
    <dgm:cxn modelId="{E5570CB8-9D6F-4CF6-989D-473B2E70777C}" type="presParOf" srcId="{4AE3E3B2-BE12-4827-96A8-3222AC864D3F}" destId="{118854AC-8B7D-4BFA-9FF1-75BBC3C8E2B7}" srcOrd="3" destOrd="0" presId="urn:microsoft.com/office/officeart/2005/8/layout/hList3"/>
    <dgm:cxn modelId="{85D70B01-50AA-4634-BE9A-10D14D22D602}" type="presParOf" srcId="{4AE3E3B2-BE12-4827-96A8-3222AC864D3F}" destId="{D2DB3053-CC02-4643-8945-8F92A4783684}" srcOrd="4" destOrd="0" presId="urn:microsoft.com/office/officeart/2005/8/layout/hList3"/>
    <dgm:cxn modelId="{FDC4118E-7F38-4DDF-A68A-26398DD917BC}" type="presParOf" srcId="{801841A2-72C6-48AC-A39A-650D322F6737}" destId="{8940F567-130B-4421-98A3-3DB69DAE2B9D}"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992945-7243-44D7-BD70-E14B28F0658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B939D7E2-A9EE-4765-8B5D-08877982D592}">
      <dgm:prSet phldrT="[文本]"/>
      <dgm:spPr/>
      <dgm:t>
        <a:bodyPr/>
        <a:lstStyle/>
        <a:p>
          <a:r>
            <a:rPr lang="en-US" dirty="0" err="1">
              <a:latin typeface="Arial" pitchFamily="34" charset="0"/>
              <a:cs typeface="Arial" pitchFamily="34" charset="0"/>
            </a:rPr>
            <a:t>HttpServlet</a:t>
          </a:r>
          <a:endParaRPr lang="zh-CN" altLang="en-US" dirty="0"/>
        </a:p>
      </dgm:t>
    </dgm:pt>
    <dgm:pt modelId="{B4A40E9A-1774-45C3-B447-AF292C50836C}" type="parTrans" cxnId="{011EC4FD-65BB-4CEE-8C00-2169D2522F5E}">
      <dgm:prSet/>
      <dgm:spPr/>
      <dgm:t>
        <a:bodyPr/>
        <a:lstStyle/>
        <a:p>
          <a:endParaRPr lang="zh-CN" altLang="en-US"/>
        </a:p>
      </dgm:t>
    </dgm:pt>
    <dgm:pt modelId="{8793FBA8-17F6-4A4C-95A4-4545A21F3217}" type="sibTrans" cxnId="{011EC4FD-65BB-4CEE-8C00-2169D2522F5E}">
      <dgm:prSet/>
      <dgm:spPr/>
      <dgm:t>
        <a:bodyPr/>
        <a:lstStyle/>
        <a:p>
          <a:endParaRPr lang="zh-CN" altLang="en-US"/>
        </a:p>
      </dgm:t>
    </dgm:pt>
    <dgm:pt modelId="{808D12B5-0818-4CCE-BB74-9054D844F101}">
      <dgm:prSet phldrT="[文本]">
        <dgm:style>
          <a:lnRef idx="1">
            <a:schemeClr val="accent3"/>
          </a:lnRef>
          <a:fillRef idx="3">
            <a:schemeClr val="accent3"/>
          </a:fillRef>
          <a:effectRef idx="2">
            <a:schemeClr val="accent3"/>
          </a:effectRef>
          <a:fontRef idx="minor">
            <a:schemeClr val="lt1"/>
          </a:fontRef>
        </dgm:style>
      </dgm:prSet>
      <dgm:spPr/>
      <dgm:t>
        <a:bodyPr/>
        <a:lstStyle/>
        <a:p>
          <a:r>
            <a:rPr lang="en-US" dirty="0" err="1"/>
            <a:t>doPost</a:t>
          </a:r>
          <a:r>
            <a:rPr lang="en-US" dirty="0"/>
            <a:t>()</a:t>
          </a:r>
          <a:endParaRPr lang="zh-CN" altLang="en-US" dirty="0"/>
        </a:p>
      </dgm:t>
    </dgm:pt>
    <dgm:pt modelId="{CA279338-BD92-4A03-AE93-E6C1FBE2C181}" type="parTrans" cxnId="{F8F00F74-AC43-42E3-8FBC-79276DAD7BC1}">
      <dgm:prSet/>
      <dgm:spPr/>
      <dgm:t>
        <a:bodyPr/>
        <a:lstStyle/>
        <a:p>
          <a:endParaRPr lang="zh-CN" altLang="en-US"/>
        </a:p>
      </dgm:t>
    </dgm:pt>
    <dgm:pt modelId="{AE462FC5-DDA7-4E8F-AE7F-4F7A47BAD652}" type="sibTrans" cxnId="{F8F00F74-AC43-42E3-8FBC-79276DAD7BC1}">
      <dgm:prSet/>
      <dgm:spPr/>
      <dgm:t>
        <a:bodyPr/>
        <a:lstStyle/>
        <a:p>
          <a:endParaRPr lang="zh-CN" altLang="en-US"/>
        </a:p>
      </dgm:t>
    </dgm:pt>
    <dgm:pt modelId="{C4D01EAE-C249-4F52-9B5D-C5A7C1D3192A}">
      <dgm:prSet phldrT="[文本]">
        <dgm:style>
          <a:lnRef idx="1">
            <a:schemeClr val="accent2"/>
          </a:lnRef>
          <a:fillRef idx="3">
            <a:schemeClr val="accent2"/>
          </a:fillRef>
          <a:effectRef idx="2">
            <a:schemeClr val="accent2"/>
          </a:effectRef>
          <a:fontRef idx="minor">
            <a:schemeClr val="lt1"/>
          </a:fontRef>
        </dgm:style>
      </dgm:prSet>
      <dgm:spPr/>
      <dgm:t>
        <a:bodyPr/>
        <a:lstStyle/>
        <a:p>
          <a:r>
            <a:rPr lang="en-US" dirty="0" err="1"/>
            <a:t>doPut</a:t>
          </a:r>
          <a:r>
            <a:rPr lang="en-US" dirty="0"/>
            <a:t>()</a:t>
          </a:r>
          <a:endParaRPr lang="zh-CN" altLang="en-US" dirty="0"/>
        </a:p>
      </dgm:t>
    </dgm:pt>
    <dgm:pt modelId="{B5981969-409E-4329-A083-5E858F20ADB4}" type="parTrans" cxnId="{807CD963-ECEF-47B9-8E15-C6A593CD34E6}">
      <dgm:prSet/>
      <dgm:spPr/>
      <dgm:t>
        <a:bodyPr/>
        <a:lstStyle/>
        <a:p>
          <a:endParaRPr lang="zh-CN" altLang="en-US"/>
        </a:p>
      </dgm:t>
    </dgm:pt>
    <dgm:pt modelId="{B2B400E6-3AD2-4154-82E7-14DEEA252BE9}" type="sibTrans" cxnId="{807CD963-ECEF-47B9-8E15-C6A593CD34E6}">
      <dgm:prSet/>
      <dgm:spPr/>
      <dgm:t>
        <a:bodyPr/>
        <a:lstStyle/>
        <a:p>
          <a:endParaRPr lang="zh-CN" altLang="en-US"/>
        </a:p>
      </dgm:t>
    </dgm:pt>
    <dgm:pt modelId="{EC0883D2-EDE7-4473-A6B4-950F849B770F}">
      <dgm:prSet phldrT="[文本]">
        <dgm:style>
          <a:lnRef idx="1">
            <a:schemeClr val="accent3"/>
          </a:lnRef>
          <a:fillRef idx="3">
            <a:schemeClr val="accent3"/>
          </a:fillRef>
          <a:effectRef idx="2">
            <a:schemeClr val="accent3"/>
          </a:effectRef>
          <a:fontRef idx="minor">
            <a:schemeClr val="lt1"/>
          </a:fontRef>
        </dgm:style>
      </dgm:prSet>
      <dgm:spPr/>
      <dgm:t>
        <a:bodyPr/>
        <a:lstStyle/>
        <a:p>
          <a:r>
            <a:rPr lang="en-US" dirty="0" err="1"/>
            <a:t>doGet</a:t>
          </a:r>
          <a:r>
            <a:rPr lang="en-US" dirty="0"/>
            <a:t>()</a:t>
          </a:r>
          <a:endParaRPr lang="zh-CN" altLang="en-US" dirty="0"/>
        </a:p>
      </dgm:t>
    </dgm:pt>
    <dgm:pt modelId="{55FAC853-CB85-493E-A87E-08F99A313EF5}" type="sibTrans" cxnId="{B639AF52-5A7D-4A6F-BFCE-A6562E38E270}">
      <dgm:prSet/>
      <dgm:spPr/>
      <dgm:t>
        <a:bodyPr/>
        <a:lstStyle/>
        <a:p>
          <a:endParaRPr lang="zh-CN" altLang="en-US"/>
        </a:p>
      </dgm:t>
    </dgm:pt>
    <dgm:pt modelId="{94882834-9AA6-44FB-8027-B6F08051F370}" type="parTrans" cxnId="{B639AF52-5A7D-4A6F-BFCE-A6562E38E270}">
      <dgm:prSet/>
      <dgm:spPr/>
      <dgm:t>
        <a:bodyPr/>
        <a:lstStyle/>
        <a:p>
          <a:endParaRPr lang="zh-CN" altLang="en-US"/>
        </a:p>
      </dgm:t>
    </dgm:pt>
    <dgm:pt modelId="{3D86D637-B79A-4E1F-8B4D-F134B7D4FBDC}">
      <dgm:prSet>
        <dgm:style>
          <a:lnRef idx="1">
            <a:schemeClr val="accent2"/>
          </a:lnRef>
          <a:fillRef idx="3">
            <a:schemeClr val="accent2"/>
          </a:fillRef>
          <a:effectRef idx="2">
            <a:schemeClr val="accent2"/>
          </a:effectRef>
          <a:fontRef idx="minor">
            <a:schemeClr val="lt1"/>
          </a:fontRef>
        </dgm:style>
      </dgm:prSet>
      <dgm:spPr/>
      <dgm:t>
        <a:bodyPr/>
        <a:lstStyle/>
        <a:p>
          <a:r>
            <a:rPr lang="en-US"/>
            <a:t>doDelete()</a:t>
          </a:r>
          <a:endParaRPr lang="zh-CN" altLang="en-US"/>
        </a:p>
      </dgm:t>
    </dgm:pt>
    <dgm:pt modelId="{76482658-5B92-4CE1-AC79-DA92D3C8BF26}" type="parTrans" cxnId="{8C0C2EF5-1FBF-4C56-9279-BA4ECD19DD0D}">
      <dgm:prSet/>
      <dgm:spPr/>
      <dgm:t>
        <a:bodyPr/>
        <a:lstStyle/>
        <a:p>
          <a:endParaRPr lang="zh-CN" altLang="en-US"/>
        </a:p>
      </dgm:t>
    </dgm:pt>
    <dgm:pt modelId="{83DB8BB2-817D-49C5-918C-396A0D98D48D}" type="sibTrans" cxnId="{8C0C2EF5-1FBF-4C56-9279-BA4ECD19DD0D}">
      <dgm:prSet/>
      <dgm:spPr/>
      <dgm:t>
        <a:bodyPr/>
        <a:lstStyle/>
        <a:p>
          <a:endParaRPr lang="zh-CN" altLang="en-US"/>
        </a:p>
      </dgm:t>
    </dgm:pt>
    <dgm:pt modelId="{F098A54B-A390-4759-80AB-754F7C57993F}">
      <dgm:prSet>
        <dgm:style>
          <a:lnRef idx="1">
            <a:schemeClr val="accent2"/>
          </a:lnRef>
          <a:fillRef idx="3">
            <a:schemeClr val="accent2"/>
          </a:fillRef>
          <a:effectRef idx="2">
            <a:schemeClr val="accent2"/>
          </a:effectRef>
          <a:fontRef idx="minor">
            <a:schemeClr val="lt1"/>
          </a:fontRef>
        </dgm:style>
      </dgm:prSet>
      <dgm:spPr/>
      <dgm:t>
        <a:bodyPr/>
        <a:lstStyle/>
        <a:p>
          <a:r>
            <a:rPr lang="en-US"/>
            <a:t>doHead()</a:t>
          </a:r>
          <a:endParaRPr lang="zh-CN" altLang="en-US"/>
        </a:p>
      </dgm:t>
    </dgm:pt>
    <dgm:pt modelId="{34A050C4-4B83-4378-AAFA-CA6125F7AAD8}" type="parTrans" cxnId="{535A07EC-5280-4683-8E3B-070238B20821}">
      <dgm:prSet/>
      <dgm:spPr/>
      <dgm:t>
        <a:bodyPr/>
        <a:lstStyle/>
        <a:p>
          <a:endParaRPr lang="zh-CN" altLang="en-US"/>
        </a:p>
      </dgm:t>
    </dgm:pt>
    <dgm:pt modelId="{F3A63CEC-B281-486A-A9BF-85BF9E5B59B3}" type="sibTrans" cxnId="{535A07EC-5280-4683-8E3B-070238B20821}">
      <dgm:prSet/>
      <dgm:spPr/>
      <dgm:t>
        <a:bodyPr/>
        <a:lstStyle/>
        <a:p>
          <a:endParaRPr lang="zh-CN" altLang="en-US"/>
        </a:p>
      </dgm:t>
    </dgm:pt>
    <dgm:pt modelId="{B86DCA78-90AA-44F5-AE77-73612D5CABDD}">
      <dgm:prSet>
        <dgm:style>
          <a:lnRef idx="1">
            <a:schemeClr val="accent2"/>
          </a:lnRef>
          <a:fillRef idx="3">
            <a:schemeClr val="accent2"/>
          </a:fillRef>
          <a:effectRef idx="2">
            <a:schemeClr val="accent2"/>
          </a:effectRef>
          <a:fontRef idx="minor">
            <a:schemeClr val="lt1"/>
          </a:fontRef>
        </dgm:style>
      </dgm:prSet>
      <dgm:spPr/>
      <dgm:t>
        <a:bodyPr/>
        <a:lstStyle/>
        <a:p>
          <a:r>
            <a:rPr lang="en-US"/>
            <a:t>doTrace()</a:t>
          </a:r>
          <a:endParaRPr lang="zh-CN" altLang="en-US"/>
        </a:p>
      </dgm:t>
    </dgm:pt>
    <dgm:pt modelId="{19262268-AB4A-4EF4-9FB4-F01000921D17}" type="parTrans" cxnId="{672A4BFF-2DB4-4A7E-9621-8A35C940B370}">
      <dgm:prSet/>
      <dgm:spPr/>
      <dgm:t>
        <a:bodyPr/>
        <a:lstStyle/>
        <a:p>
          <a:endParaRPr lang="zh-CN" altLang="en-US"/>
        </a:p>
      </dgm:t>
    </dgm:pt>
    <dgm:pt modelId="{A5DB36D2-BC90-430B-89E8-8F5A6DE1F93E}" type="sibTrans" cxnId="{672A4BFF-2DB4-4A7E-9621-8A35C940B370}">
      <dgm:prSet/>
      <dgm:spPr/>
      <dgm:t>
        <a:bodyPr/>
        <a:lstStyle/>
        <a:p>
          <a:endParaRPr lang="zh-CN" altLang="en-US"/>
        </a:p>
      </dgm:t>
    </dgm:pt>
    <dgm:pt modelId="{0E9DD619-4254-4C33-9C06-918D46738A2E}">
      <dgm:prSet>
        <dgm:style>
          <a:lnRef idx="1">
            <a:schemeClr val="accent2"/>
          </a:lnRef>
          <a:fillRef idx="3">
            <a:schemeClr val="accent2"/>
          </a:fillRef>
          <a:effectRef idx="2">
            <a:schemeClr val="accent2"/>
          </a:effectRef>
          <a:fontRef idx="minor">
            <a:schemeClr val="lt1"/>
          </a:fontRef>
        </dgm:style>
      </dgm:prSet>
      <dgm:spPr/>
      <dgm:t>
        <a:bodyPr/>
        <a:lstStyle/>
        <a:p>
          <a:r>
            <a:rPr lang="en-US" dirty="0" err="1"/>
            <a:t>doOptions</a:t>
          </a:r>
          <a:r>
            <a:rPr lang="en-US" dirty="0"/>
            <a:t>()</a:t>
          </a:r>
          <a:endParaRPr lang="zh-CN" altLang="en-US" dirty="0"/>
        </a:p>
      </dgm:t>
    </dgm:pt>
    <dgm:pt modelId="{0A92F202-820A-4849-A62A-7504EEAA2B36}" type="parTrans" cxnId="{950B2682-884B-40E6-B5C3-9EAD19402B60}">
      <dgm:prSet/>
      <dgm:spPr/>
      <dgm:t>
        <a:bodyPr/>
        <a:lstStyle/>
        <a:p>
          <a:endParaRPr lang="zh-CN" altLang="en-US"/>
        </a:p>
      </dgm:t>
    </dgm:pt>
    <dgm:pt modelId="{277E04B0-0A3F-400F-A2E4-F3EB04C39396}" type="sibTrans" cxnId="{950B2682-884B-40E6-B5C3-9EAD19402B60}">
      <dgm:prSet/>
      <dgm:spPr/>
      <dgm:t>
        <a:bodyPr/>
        <a:lstStyle/>
        <a:p>
          <a:endParaRPr lang="zh-CN" altLang="en-US"/>
        </a:p>
      </dgm:t>
    </dgm:pt>
    <dgm:pt modelId="{DF472049-D28E-49F2-A9D5-4A12B703D899}" type="pres">
      <dgm:prSet presAssocID="{6F992945-7243-44D7-BD70-E14B28F0658A}" presName="hierChild1" presStyleCnt="0">
        <dgm:presLayoutVars>
          <dgm:orgChart val="1"/>
          <dgm:chPref val="1"/>
          <dgm:dir/>
          <dgm:animOne val="branch"/>
          <dgm:animLvl val="lvl"/>
          <dgm:resizeHandles/>
        </dgm:presLayoutVars>
      </dgm:prSet>
      <dgm:spPr/>
    </dgm:pt>
    <dgm:pt modelId="{B98D8880-2435-4CBB-AD71-FB175B976E35}" type="pres">
      <dgm:prSet presAssocID="{B939D7E2-A9EE-4765-8B5D-08877982D592}" presName="hierRoot1" presStyleCnt="0">
        <dgm:presLayoutVars>
          <dgm:hierBranch val="init"/>
        </dgm:presLayoutVars>
      </dgm:prSet>
      <dgm:spPr/>
    </dgm:pt>
    <dgm:pt modelId="{F88E078F-7090-4544-9BCD-45ECE626C5B1}" type="pres">
      <dgm:prSet presAssocID="{B939D7E2-A9EE-4765-8B5D-08877982D592}" presName="rootComposite1" presStyleCnt="0"/>
      <dgm:spPr/>
    </dgm:pt>
    <dgm:pt modelId="{8743BFE3-AE5B-46D0-ABC6-46C4AB4961CB}" type="pres">
      <dgm:prSet presAssocID="{B939D7E2-A9EE-4765-8B5D-08877982D592}" presName="rootText1" presStyleLbl="node0" presStyleIdx="0" presStyleCnt="1" custScaleX="165290">
        <dgm:presLayoutVars>
          <dgm:chPref val="3"/>
        </dgm:presLayoutVars>
      </dgm:prSet>
      <dgm:spPr/>
    </dgm:pt>
    <dgm:pt modelId="{0EAD8E45-5BD1-4D62-BA20-D595732AC5CB}" type="pres">
      <dgm:prSet presAssocID="{B939D7E2-A9EE-4765-8B5D-08877982D592}" presName="rootConnector1" presStyleLbl="node1" presStyleIdx="0" presStyleCnt="0"/>
      <dgm:spPr/>
    </dgm:pt>
    <dgm:pt modelId="{74EF00D0-7266-428E-B599-DC4C7ABCA6D7}" type="pres">
      <dgm:prSet presAssocID="{B939D7E2-A9EE-4765-8B5D-08877982D592}" presName="hierChild2" presStyleCnt="0"/>
      <dgm:spPr/>
    </dgm:pt>
    <dgm:pt modelId="{4A6C8B57-CD29-45D3-AF2F-EB99A145A13F}" type="pres">
      <dgm:prSet presAssocID="{94882834-9AA6-44FB-8027-B6F08051F370}" presName="Name37" presStyleLbl="parChTrans1D2" presStyleIdx="0" presStyleCnt="7"/>
      <dgm:spPr/>
    </dgm:pt>
    <dgm:pt modelId="{7A2F847B-231B-419C-ACD3-9EBE6752B278}" type="pres">
      <dgm:prSet presAssocID="{EC0883D2-EDE7-4473-A6B4-950F849B770F}" presName="hierRoot2" presStyleCnt="0">
        <dgm:presLayoutVars>
          <dgm:hierBranch val="init"/>
        </dgm:presLayoutVars>
      </dgm:prSet>
      <dgm:spPr/>
    </dgm:pt>
    <dgm:pt modelId="{8F8569B5-33AE-4EB7-AA8C-00C7A01F012F}" type="pres">
      <dgm:prSet presAssocID="{EC0883D2-EDE7-4473-A6B4-950F849B770F}" presName="rootComposite" presStyleCnt="0"/>
      <dgm:spPr/>
    </dgm:pt>
    <dgm:pt modelId="{2EA67B72-15CB-4675-A450-4337773CC61E}" type="pres">
      <dgm:prSet presAssocID="{EC0883D2-EDE7-4473-A6B4-950F849B770F}" presName="rootText" presStyleLbl="node2" presStyleIdx="0" presStyleCnt="7">
        <dgm:presLayoutVars>
          <dgm:chPref val="3"/>
        </dgm:presLayoutVars>
      </dgm:prSet>
      <dgm:spPr/>
    </dgm:pt>
    <dgm:pt modelId="{547F71D3-F950-433C-A9D9-CA7E6BA08329}" type="pres">
      <dgm:prSet presAssocID="{EC0883D2-EDE7-4473-A6B4-950F849B770F}" presName="rootConnector" presStyleLbl="node2" presStyleIdx="0" presStyleCnt="7"/>
      <dgm:spPr/>
    </dgm:pt>
    <dgm:pt modelId="{C69E7684-BD13-43A1-96F3-40637F78DA92}" type="pres">
      <dgm:prSet presAssocID="{EC0883D2-EDE7-4473-A6B4-950F849B770F}" presName="hierChild4" presStyleCnt="0"/>
      <dgm:spPr/>
    </dgm:pt>
    <dgm:pt modelId="{070B470C-FB26-47D2-8F8B-39394C4430CB}" type="pres">
      <dgm:prSet presAssocID="{EC0883D2-EDE7-4473-A6B4-950F849B770F}" presName="hierChild5" presStyleCnt="0"/>
      <dgm:spPr/>
    </dgm:pt>
    <dgm:pt modelId="{BA2BFBE2-0DF5-4A56-B204-0F41C198DC69}" type="pres">
      <dgm:prSet presAssocID="{CA279338-BD92-4A03-AE93-E6C1FBE2C181}" presName="Name37" presStyleLbl="parChTrans1D2" presStyleIdx="1" presStyleCnt="7"/>
      <dgm:spPr/>
    </dgm:pt>
    <dgm:pt modelId="{8E6D8C01-3F4E-4EEE-A88E-935CDD099156}" type="pres">
      <dgm:prSet presAssocID="{808D12B5-0818-4CCE-BB74-9054D844F101}" presName="hierRoot2" presStyleCnt="0">
        <dgm:presLayoutVars>
          <dgm:hierBranch val="init"/>
        </dgm:presLayoutVars>
      </dgm:prSet>
      <dgm:spPr/>
    </dgm:pt>
    <dgm:pt modelId="{0B6C1B46-DF84-41B8-8096-001C0D217A38}" type="pres">
      <dgm:prSet presAssocID="{808D12B5-0818-4CCE-BB74-9054D844F101}" presName="rootComposite" presStyleCnt="0"/>
      <dgm:spPr/>
    </dgm:pt>
    <dgm:pt modelId="{9F8F45F8-2CE8-48C5-B90B-2EC0FF705D70}" type="pres">
      <dgm:prSet presAssocID="{808D12B5-0818-4CCE-BB74-9054D844F101}" presName="rootText" presStyleLbl="node2" presStyleIdx="1" presStyleCnt="7">
        <dgm:presLayoutVars>
          <dgm:chPref val="3"/>
        </dgm:presLayoutVars>
      </dgm:prSet>
      <dgm:spPr/>
    </dgm:pt>
    <dgm:pt modelId="{95DBDC8A-0D40-4860-9AF9-AC1CEBA31B01}" type="pres">
      <dgm:prSet presAssocID="{808D12B5-0818-4CCE-BB74-9054D844F101}" presName="rootConnector" presStyleLbl="node2" presStyleIdx="1" presStyleCnt="7"/>
      <dgm:spPr/>
    </dgm:pt>
    <dgm:pt modelId="{31161C3E-61B6-45D1-940A-A4FFC79AE1E5}" type="pres">
      <dgm:prSet presAssocID="{808D12B5-0818-4CCE-BB74-9054D844F101}" presName="hierChild4" presStyleCnt="0"/>
      <dgm:spPr/>
    </dgm:pt>
    <dgm:pt modelId="{116DB93F-9E6B-47A6-9FE9-C174489CB6BF}" type="pres">
      <dgm:prSet presAssocID="{808D12B5-0818-4CCE-BB74-9054D844F101}" presName="hierChild5" presStyleCnt="0"/>
      <dgm:spPr/>
    </dgm:pt>
    <dgm:pt modelId="{86A0DE1D-F59A-43B9-B15C-5B297333DC75}" type="pres">
      <dgm:prSet presAssocID="{B5981969-409E-4329-A083-5E858F20ADB4}" presName="Name37" presStyleLbl="parChTrans1D2" presStyleIdx="2" presStyleCnt="7"/>
      <dgm:spPr/>
    </dgm:pt>
    <dgm:pt modelId="{B1B493C6-F414-4F67-B026-D760AB811DE3}" type="pres">
      <dgm:prSet presAssocID="{C4D01EAE-C249-4F52-9B5D-C5A7C1D3192A}" presName="hierRoot2" presStyleCnt="0">
        <dgm:presLayoutVars>
          <dgm:hierBranch val="init"/>
        </dgm:presLayoutVars>
      </dgm:prSet>
      <dgm:spPr/>
    </dgm:pt>
    <dgm:pt modelId="{3B2FB217-EDFA-4916-AA95-7EA58A713A31}" type="pres">
      <dgm:prSet presAssocID="{C4D01EAE-C249-4F52-9B5D-C5A7C1D3192A}" presName="rootComposite" presStyleCnt="0"/>
      <dgm:spPr/>
    </dgm:pt>
    <dgm:pt modelId="{57D1B718-2009-4897-ACF5-31F5ADE03CF3}" type="pres">
      <dgm:prSet presAssocID="{C4D01EAE-C249-4F52-9B5D-C5A7C1D3192A}" presName="rootText" presStyleLbl="node2" presStyleIdx="2" presStyleCnt="7">
        <dgm:presLayoutVars>
          <dgm:chPref val="3"/>
        </dgm:presLayoutVars>
      </dgm:prSet>
      <dgm:spPr/>
    </dgm:pt>
    <dgm:pt modelId="{45EFA733-28F5-417D-972F-434A3D324F18}" type="pres">
      <dgm:prSet presAssocID="{C4D01EAE-C249-4F52-9B5D-C5A7C1D3192A}" presName="rootConnector" presStyleLbl="node2" presStyleIdx="2" presStyleCnt="7"/>
      <dgm:spPr/>
    </dgm:pt>
    <dgm:pt modelId="{43E4BB1F-BEEE-4BC4-BBF5-26120F49832D}" type="pres">
      <dgm:prSet presAssocID="{C4D01EAE-C249-4F52-9B5D-C5A7C1D3192A}" presName="hierChild4" presStyleCnt="0"/>
      <dgm:spPr/>
    </dgm:pt>
    <dgm:pt modelId="{364033B5-A12F-4489-8465-B660971D8B41}" type="pres">
      <dgm:prSet presAssocID="{C4D01EAE-C249-4F52-9B5D-C5A7C1D3192A}" presName="hierChild5" presStyleCnt="0"/>
      <dgm:spPr/>
    </dgm:pt>
    <dgm:pt modelId="{79240403-C32B-4C72-9001-9CE9DE998803}" type="pres">
      <dgm:prSet presAssocID="{34A050C4-4B83-4378-AAFA-CA6125F7AAD8}" presName="Name37" presStyleLbl="parChTrans1D2" presStyleIdx="3" presStyleCnt="7"/>
      <dgm:spPr/>
    </dgm:pt>
    <dgm:pt modelId="{30A9DA96-2760-4F52-B698-E39223B47E58}" type="pres">
      <dgm:prSet presAssocID="{F098A54B-A390-4759-80AB-754F7C57993F}" presName="hierRoot2" presStyleCnt="0">
        <dgm:presLayoutVars>
          <dgm:hierBranch val="init"/>
        </dgm:presLayoutVars>
      </dgm:prSet>
      <dgm:spPr/>
    </dgm:pt>
    <dgm:pt modelId="{4DC2B18F-2AB9-4A89-AB40-9FA19449E28F}" type="pres">
      <dgm:prSet presAssocID="{F098A54B-A390-4759-80AB-754F7C57993F}" presName="rootComposite" presStyleCnt="0"/>
      <dgm:spPr/>
    </dgm:pt>
    <dgm:pt modelId="{DFE96DE8-BCBF-4A0F-A042-080DC1B30EDA}" type="pres">
      <dgm:prSet presAssocID="{F098A54B-A390-4759-80AB-754F7C57993F}" presName="rootText" presStyleLbl="node2" presStyleIdx="3" presStyleCnt="7">
        <dgm:presLayoutVars>
          <dgm:chPref val="3"/>
        </dgm:presLayoutVars>
      </dgm:prSet>
      <dgm:spPr/>
    </dgm:pt>
    <dgm:pt modelId="{9F34F15A-2238-4911-8852-E71911B4050D}" type="pres">
      <dgm:prSet presAssocID="{F098A54B-A390-4759-80AB-754F7C57993F}" presName="rootConnector" presStyleLbl="node2" presStyleIdx="3" presStyleCnt="7"/>
      <dgm:spPr/>
    </dgm:pt>
    <dgm:pt modelId="{4C9E95EC-2CC3-47FB-BCE7-BDB582000ABD}" type="pres">
      <dgm:prSet presAssocID="{F098A54B-A390-4759-80AB-754F7C57993F}" presName="hierChild4" presStyleCnt="0"/>
      <dgm:spPr/>
    </dgm:pt>
    <dgm:pt modelId="{8E298590-4B73-4678-B20B-38FBFEAC0586}" type="pres">
      <dgm:prSet presAssocID="{F098A54B-A390-4759-80AB-754F7C57993F}" presName="hierChild5" presStyleCnt="0"/>
      <dgm:spPr/>
    </dgm:pt>
    <dgm:pt modelId="{6A87B7DD-FBB9-471E-BBF9-8C8FADB055CD}" type="pres">
      <dgm:prSet presAssocID="{19262268-AB4A-4EF4-9FB4-F01000921D17}" presName="Name37" presStyleLbl="parChTrans1D2" presStyleIdx="4" presStyleCnt="7"/>
      <dgm:spPr/>
    </dgm:pt>
    <dgm:pt modelId="{C1764DEF-2E6F-4481-BC9E-1EBA6502BC2D}" type="pres">
      <dgm:prSet presAssocID="{B86DCA78-90AA-44F5-AE77-73612D5CABDD}" presName="hierRoot2" presStyleCnt="0">
        <dgm:presLayoutVars>
          <dgm:hierBranch val="init"/>
        </dgm:presLayoutVars>
      </dgm:prSet>
      <dgm:spPr/>
    </dgm:pt>
    <dgm:pt modelId="{DA34D741-6D70-4508-A478-C44881B098E1}" type="pres">
      <dgm:prSet presAssocID="{B86DCA78-90AA-44F5-AE77-73612D5CABDD}" presName="rootComposite" presStyleCnt="0"/>
      <dgm:spPr/>
    </dgm:pt>
    <dgm:pt modelId="{EFF88D32-74D7-4916-80F5-04A124DEF8F3}" type="pres">
      <dgm:prSet presAssocID="{B86DCA78-90AA-44F5-AE77-73612D5CABDD}" presName="rootText" presStyleLbl="node2" presStyleIdx="4" presStyleCnt="7">
        <dgm:presLayoutVars>
          <dgm:chPref val="3"/>
        </dgm:presLayoutVars>
      </dgm:prSet>
      <dgm:spPr/>
    </dgm:pt>
    <dgm:pt modelId="{0B94B20E-E657-4FB5-9145-0D99AA7BA9EB}" type="pres">
      <dgm:prSet presAssocID="{B86DCA78-90AA-44F5-AE77-73612D5CABDD}" presName="rootConnector" presStyleLbl="node2" presStyleIdx="4" presStyleCnt="7"/>
      <dgm:spPr/>
    </dgm:pt>
    <dgm:pt modelId="{AFE9322C-01EE-4297-BB10-9F694D6123F3}" type="pres">
      <dgm:prSet presAssocID="{B86DCA78-90AA-44F5-AE77-73612D5CABDD}" presName="hierChild4" presStyleCnt="0"/>
      <dgm:spPr/>
    </dgm:pt>
    <dgm:pt modelId="{E87D0B66-AC58-4540-BFCE-2A750D53234B}" type="pres">
      <dgm:prSet presAssocID="{B86DCA78-90AA-44F5-AE77-73612D5CABDD}" presName="hierChild5" presStyleCnt="0"/>
      <dgm:spPr/>
    </dgm:pt>
    <dgm:pt modelId="{504647EE-20FA-45FD-B7F4-991D6F1E51E2}" type="pres">
      <dgm:prSet presAssocID="{0A92F202-820A-4849-A62A-7504EEAA2B36}" presName="Name37" presStyleLbl="parChTrans1D2" presStyleIdx="5" presStyleCnt="7"/>
      <dgm:spPr/>
    </dgm:pt>
    <dgm:pt modelId="{0AAFDFAA-0B6C-4613-8BD1-051CD28FA011}" type="pres">
      <dgm:prSet presAssocID="{0E9DD619-4254-4C33-9C06-918D46738A2E}" presName="hierRoot2" presStyleCnt="0">
        <dgm:presLayoutVars>
          <dgm:hierBranch val="init"/>
        </dgm:presLayoutVars>
      </dgm:prSet>
      <dgm:spPr/>
    </dgm:pt>
    <dgm:pt modelId="{D5C5E7A3-FF86-4989-92F7-60471C4B2874}" type="pres">
      <dgm:prSet presAssocID="{0E9DD619-4254-4C33-9C06-918D46738A2E}" presName="rootComposite" presStyleCnt="0"/>
      <dgm:spPr/>
    </dgm:pt>
    <dgm:pt modelId="{B75A7469-8CD5-485F-B3D7-5FDE3EB4C95B}" type="pres">
      <dgm:prSet presAssocID="{0E9DD619-4254-4C33-9C06-918D46738A2E}" presName="rootText" presStyleLbl="node2" presStyleIdx="5" presStyleCnt="7">
        <dgm:presLayoutVars>
          <dgm:chPref val="3"/>
        </dgm:presLayoutVars>
      </dgm:prSet>
      <dgm:spPr/>
    </dgm:pt>
    <dgm:pt modelId="{250FAF19-7072-4F01-AB33-7CA98D433B7B}" type="pres">
      <dgm:prSet presAssocID="{0E9DD619-4254-4C33-9C06-918D46738A2E}" presName="rootConnector" presStyleLbl="node2" presStyleIdx="5" presStyleCnt="7"/>
      <dgm:spPr/>
    </dgm:pt>
    <dgm:pt modelId="{F6079C17-EC12-4223-A517-5286E11214C5}" type="pres">
      <dgm:prSet presAssocID="{0E9DD619-4254-4C33-9C06-918D46738A2E}" presName="hierChild4" presStyleCnt="0"/>
      <dgm:spPr/>
    </dgm:pt>
    <dgm:pt modelId="{46304F8A-F492-43B5-8E46-43A42B8F0612}" type="pres">
      <dgm:prSet presAssocID="{0E9DD619-4254-4C33-9C06-918D46738A2E}" presName="hierChild5" presStyleCnt="0"/>
      <dgm:spPr/>
    </dgm:pt>
    <dgm:pt modelId="{A871FE8C-B838-4CEB-88CC-518465C8AD0A}" type="pres">
      <dgm:prSet presAssocID="{76482658-5B92-4CE1-AC79-DA92D3C8BF26}" presName="Name37" presStyleLbl="parChTrans1D2" presStyleIdx="6" presStyleCnt="7"/>
      <dgm:spPr/>
    </dgm:pt>
    <dgm:pt modelId="{4A882336-DECA-405A-B505-6949CD21A9D1}" type="pres">
      <dgm:prSet presAssocID="{3D86D637-B79A-4E1F-8B4D-F134B7D4FBDC}" presName="hierRoot2" presStyleCnt="0">
        <dgm:presLayoutVars>
          <dgm:hierBranch val="init"/>
        </dgm:presLayoutVars>
      </dgm:prSet>
      <dgm:spPr/>
    </dgm:pt>
    <dgm:pt modelId="{7BD9D8B2-A783-4913-BE05-15FB19077041}" type="pres">
      <dgm:prSet presAssocID="{3D86D637-B79A-4E1F-8B4D-F134B7D4FBDC}" presName="rootComposite" presStyleCnt="0"/>
      <dgm:spPr/>
    </dgm:pt>
    <dgm:pt modelId="{6C61E702-DFE2-456B-9635-155E5507BE09}" type="pres">
      <dgm:prSet presAssocID="{3D86D637-B79A-4E1F-8B4D-F134B7D4FBDC}" presName="rootText" presStyleLbl="node2" presStyleIdx="6" presStyleCnt="7">
        <dgm:presLayoutVars>
          <dgm:chPref val="3"/>
        </dgm:presLayoutVars>
      </dgm:prSet>
      <dgm:spPr/>
    </dgm:pt>
    <dgm:pt modelId="{BB23C2DE-244B-44ED-A9AA-B91E6E74EC69}" type="pres">
      <dgm:prSet presAssocID="{3D86D637-B79A-4E1F-8B4D-F134B7D4FBDC}" presName="rootConnector" presStyleLbl="node2" presStyleIdx="6" presStyleCnt="7"/>
      <dgm:spPr/>
    </dgm:pt>
    <dgm:pt modelId="{65648D3F-D433-4D56-8098-9CDFCA3E867D}" type="pres">
      <dgm:prSet presAssocID="{3D86D637-B79A-4E1F-8B4D-F134B7D4FBDC}" presName="hierChild4" presStyleCnt="0"/>
      <dgm:spPr/>
    </dgm:pt>
    <dgm:pt modelId="{1E9A3A44-37E4-46F3-8895-4EA2559AA4EC}" type="pres">
      <dgm:prSet presAssocID="{3D86D637-B79A-4E1F-8B4D-F134B7D4FBDC}" presName="hierChild5" presStyleCnt="0"/>
      <dgm:spPr/>
    </dgm:pt>
    <dgm:pt modelId="{39C3C547-A4B0-452C-920B-D177C460A3F6}" type="pres">
      <dgm:prSet presAssocID="{B939D7E2-A9EE-4765-8B5D-08877982D592}" presName="hierChild3" presStyleCnt="0"/>
      <dgm:spPr/>
    </dgm:pt>
  </dgm:ptLst>
  <dgm:cxnLst>
    <dgm:cxn modelId="{1E5A6006-E696-47C2-A7ED-95FD215BECB4}" type="presOf" srcId="{B5981969-409E-4329-A083-5E858F20ADB4}" destId="{86A0DE1D-F59A-43B9-B15C-5B297333DC75}" srcOrd="0" destOrd="0" presId="urn:microsoft.com/office/officeart/2005/8/layout/orgChart1"/>
    <dgm:cxn modelId="{173C2215-AC9A-4935-B7C9-5D5CB9F976A3}" type="presOf" srcId="{C4D01EAE-C249-4F52-9B5D-C5A7C1D3192A}" destId="{45EFA733-28F5-417D-972F-434A3D324F18}" srcOrd="1" destOrd="0" presId="urn:microsoft.com/office/officeart/2005/8/layout/orgChart1"/>
    <dgm:cxn modelId="{4102AF18-9F3B-452A-9EE8-CE599F7A1A1C}" type="presOf" srcId="{19262268-AB4A-4EF4-9FB4-F01000921D17}" destId="{6A87B7DD-FBB9-471E-BBF9-8C8FADB055CD}" srcOrd="0" destOrd="0" presId="urn:microsoft.com/office/officeart/2005/8/layout/orgChart1"/>
    <dgm:cxn modelId="{A458DE21-EAE9-4625-92E5-2DA7909C4CDA}" type="presOf" srcId="{F098A54B-A390-4759-80AB-754F7C57993F}" destId="{9F34F15A-2238-4911-8852-E71911B4050D}" srcOrd="1" destOrd="0" presId="urn:microsoft.com/office/officeart/2005/8/layout/orgChart1"/>
    <dgm:cxn modelId="{7E043922-649D-4EDF-81B1-5EF9748909B3}" type="presOf" srcId="{34A050C4-4B83-4378-AAFA-CA6125F7AAD8}" destId="{79240403-C32B-4C72-9001-9CE9DE998803}" srcOrd="0" destOrd="0" presId="urn:microsoft.com/office/officeart/2005/8/layout/orgChart1"/>
    <dgm:cxn modelId="{0B55FA50-2432-4DE5-B07D-14F9BF592E7D}" type="presOf" srcId="{3D86D637-B79A-4E1F-8B4D-F134B7D4FBDC}" destId="{6C61E702-DFE2-456B-9635-155E5507BE09}" srcOrd="0" destOrd="0" presId="urn:microsoft.com/office/officeart/2005/8/layout/orgChart1"/>
    <dgm:cxn modelId="{B639AF52-5A7D-4A6F-BFCE-A6562E38E270}" srcId="{B939D7E2-A9EE-4765-8B5D-08877982D592}" destId="{EC0883D2-EDE7-4473-A6B4-950F849B770F}" srcOrd="0" destOrd="0" parTransId="{94882834-9AA6-44FB-8027-B6F08051F370}" sibTransId="{55FAC853-CB85-493E-A87E-08F99A313EF5}"/>
    <dgm:cxn modelId="{807CD963-ECEF-47B9-8E15-C6A593CD34E6}" srcId="{B939D7E2-A9EE-4765-8B5D-08877982D592}" destId="{C4D01EAE-C249-4F52-9B5D-C5A7C1D3192A}" srcOrd="2" destOrd="0" parTransId="{B5981969-409E-4329-A083-5E858F20ADB4}" sibTransId="{B2B400E6-3AD2-4154-82E7-14DEEA252BE9}"/>
    <dgm:cxn modelId="{EDAA076F-0EC2-4126-AF87-A3AB6D5B609A}" type="presOf" srcId="{B86DCA78-90AA-44F5-AE77-73612D5CABDD}" destId="{0B94B20E-E657-4FB5-9145-0D99AA7BA9EB}" srcOrd="1" destOrd="0" presId="urn:microsoft.com/office/officeart/2005/8/layout/orgChart1"/>
    <dgm:cxn modelId="{F8F00F74-AC43-42E3-8FBC-79276DAD7BC1}" srcId="{B939D7E2-A9EE-4765-8B5D-08877982D592}" destId="{808D12B5-0818-4CCE-BB74-9054D844F101}" srcOrd="1" destOrd="0" parTransId="{CA279338-BD92-4A03-AE93-E6C1FBE2C181}" sibTransId="{AE462FC5-DDA7-4E8F-AE7F-4F7A47BAD652}"/>
    <dgm:cxn modelId="{5275557A-2D3E-4E99-8337-D65C932C9698}" type="presOf" srcId="{6F992945-7243-44D7-BD70-E14B28F0658A}" destId="{DF472049-D28E-49F2-A9D5-4A12B703D899}" srcOrd="0" destOrd="0" presId="urn:microsoft.com/office/officeart/2005/8/layout/orgChart1"/>
    <dgm:cxn modelId="{4030CE7C-2B83-4CB5-A5A8-F3AC80280275}" type="presOf" srcId="{EC0883D2-EDE7-4473-A6B4-950F849B770F}" destId="{547F71D3-F950-433C-A9D9-CA7E6BA08329}" srcOrd="1" destOrd="0" presId="urn:microsoft.com/office/officeart/2005/8/layout/orgChart1"/>
    <dgm:cxn modelId="{B9A76780-2832-4A8E-B413-32FE65D453AC}" type="presOf" srcId="{808D12B5-0818-4CCE-BB74-9054D844F101}" destId="{9F8F45F8-2CE8-48C5-B90B-2EC0FF705D70}" srcOrd="0" destOrd="0" presId="urn:microsoft.com/office/officeart/2005/8/layout/orgChart1"/>
    <dgm:cxn modelId="{950B2682-884B-40E6-B5C3-9EAD19402B60}" srcId="{B939D7E2-A9EE-4765-8B5D-08877982D592}" destId="{0E9DD619-4254-4C33-9C06-918D46738A2E}" srcOrd="5" destOrd="0" parTransId="{0A92F202-820A-4849-A62A-7504EEAA2B36}" sibTransId="{277E04B0-0A3F-400F-A2E4-F3EB04C39396}"/>
    <dgm:cxn modelId="{E9EC8483-3083-410C-8438-63EF4E12EC2E}" type="presOf" srcId="{0E9DD619-4254-4C33-9C06-918D46738A2E}" destId="{B75A7469-8CD5-485F-B3D7-5FDE3EB4C95B}" srcOrd="0" destOrd="0" presId="urn:microsoft.com/office/officeart/2005/8/layout/orgChart1"/>
    <dgm:cxn modelId="{EC273385-FB27-48DF-BC34-331A212D0D8F}" type="presOf" srcId="{C4D01EAE-C249-4F52-9B5D-C5A7C1D3192A}" destId="{57D1B718-2009-4897-ACF5-31F5ADE03CF3}" srcOrd="0" destOrd="0" presId="urn:microsoft.com/office/officeart/2005/8/layout/orgChart1"/>
    <dgm:cxn modelId="{59283394-D3B8-4F98-BDDB-9D0852719CA5}" type="presOf" srcId="{3D86D637-B79A-4E1F-8B4D-F134B7D4FBDC}" destId="{BB23C2DE-244B-44ED-A9AA-B91E6E74EC69}" srcOrd="1" destOrd="0" presId="urn:microsoft.com/office/officeart/2005/8/layout/orgChart1"/>
    <dgm:cxn modelId="{FFE41D97-1A18-408C-9960-FC8AC5914343}" type="presOf" srcId="{B939D7E2-A9EE-4765-8B5D-08877982D592}" destId="{0EAD8E45-5BD1-4D62-BA20-D595732AC5CB}" srcOrd="1" destOrd="0" presId="urn:microsoft.com/office/officeart/2005/8/layout/orgChart1"/>
    <dgm:cxn modelId="{4DD93D9D-720A-432B-A497-1B9CFF6FACF0}" type="presOf" srcId="{76482658-5B92-4CE1-AC79-DA92D3C8BF26}" destId="{A871FE8C-B838-4CEB-88CC-518465C8AD0A}" srcOrd="0" destOrd="0" presId="urn:microsoft.com/office/officeart/2005/8/layout/orgChart1"/>
    <dgm:cxn modelId="{5B2367A2-4B86-4241-A79C-BD612B4AE7C5}" type="presOf" srcId="{0E9DD619-4254-4C33-9C06-918D46738A2E}" destId="{250FAF19-7072-4F01-AB33-7CA98D433B7B}" srcOrd="1" destOrd="0" presId="urn:microsoft.com/office/officeart/2005/8/layout/orgChart1"/>
    <dgm:cxn modelId="{48B62BAF-4D52-4E6A-B253-9B29060C0DE5}" type="presOf" srcId="{94882834-9AA6-44FB-8027-B6F08051F370}" destId="{4A6C8B57-CD29-45D3-AF2F-EB99A145A13F}" srcOrd="0" destOrd="0" presId="urn:microsoft.com/office/officeart/2005/8/layout/orgChart1"/>
    <dgm:cxn modelId="{8299A3C2-4E21-492F-9B41-4AC0D92A8C58}" type="presOf" srcId="{F098A54B-A390-4759-80AB-754F7C57993F}" destId="{DFE96DE8-BCBF-4A0F-A042-080DC1B30EDA}" srcOrd="0" destOrd="0" presId="urn:microsoft.com/office/officeart/2005/8/layout/orgChart1"/>
    <dgm:cxn modelId="{CF1ADBC2-1099-4B60-AB5D-A2CDAC510852}" type="presOf" srcId="{B86DCA78-90AA-44F5-AE77-73612D5CABDD}" destId="{EFF88D32-74D7-4916-80F5-04A124DEF8F3}" srcOrd="0" destOrd="0" presId="urn:microsoft.com/office/officeart/2005/8/layout/orgChart1"/>
    <dgm:cxn modelId="{5F4071C9-DA19-4D7B-8087-62EEA21197D2}" type="presOf" srcId="{CA279338-BD92-4A03-AE93-E6C1FBE2C181}" destId="{BA2BFBE2-0DF5-4A56-B204-0F41C198DC69}" srcOrd="0" destOrd="0" presId="urn:microsoft.com/office/officeart/2005/8/layout/orgChart1"/>
    <dgm:cxn modelId="{4A652ECF-D46A-4192-A8F4-33595AC32E4C}" type="presOf" srcId="{EC0883D2-EDE7-4473-A6B4-950F849B770F}" destId="{2EA67B72-15CB-4675-A450-4337773CC61E}" srcOrd="0" destOrd="0" presId="urn:microsoft.com/office/officeart/2005/8/layout/orgChart1"/>
    <dgm:cxn modelId="{535A07EC-5280-4683-8E3B-070238B20821}" srcId="{B939D7E2-A9EE-4765-8B5D-08877982D592}" destId="{F098A54B-A390-4759-80AB-754F7C57993F}" srcOrd="3" destOrd="0" parTransId="{34A050C4-4B83-4378-AAFA-CA6125F7AAD8}" sibTransId="{F3A63CEC-B281-486A-A9BF-85BF9E5B59B3}"/>
    <dgm:cxn modelId="{4A2D34F0-9CE3-4F7F-98FF-006CDDCC2572}" type="presOf" srcId="{0A92F202-820A-4849-A62A-7504EEAA2B36}" destId="{504647EE-20FA-45FD-B7F4-991D6F1E51E2}" srcOrd="0" destOrd="0" presId="urn:microsoft.com/office/officeart/2005/8/layout/orgChart1"/>
    <dgm:cxn modelId="{DE590BF2-42B1-41C1-945E-4158B539E5C5}" type="presOf" srcId="{B939D7E2-A9EE-4765-8B5D-08877982D592}" destId="{8743BFE3-AE5B-46D0-ABC6-46C4AB4961CB}" srcOrd="0" destOrd="0" presId="urn:microsoft.com/office/officeart/2005/8/layout/orgChart1"/>
    <dgm:cxn modelId="{8C0C2EF5-1FBF-4C56-9279-BA4ECD19DD0D}" srcId="{B939D7E2-A9EE-4765-8B5D-08877982D592}" destId="{3D86D637-B79A-4E1F-8B4D-F134B7D4FBDC}" srcOrd="6" destOrd="0" parTransId="{76482658-5B92-4CE1-AC79-DA92D3C8BF26}" sibTransId="{83DB8BB2-817D-49C5-918C-396A0D98D48D}"/>
    <dgm:cxn modelId="{AFA4D9FB-A37B-48F5-910F-02557801E7C7}" type="presOf" srcId="{808D12B5-0818-4CCE-BB74-9054D844F101}" destId="{95DBDC8A-0D40-4860-9AF9-AC1CEBA31B01}" srcOrd="1" destOrd="0" presId="urn:microsoft.com/office/officeart/2005/8/layout/orgChart1"/>
    <dgm:cxn modelId="{011EC4FD-65BB-4CEE-8C00-2169D2522F5E}" srcId="{6F992945-7243-44D7-BD70-E14B28F0658A}" destId="{B939D7E2-A9EE-4765-8B5D-08877982D592}" srcOrd="0" destOrd="0" parTransId="{B4A40E9A-1774-45C3-B447-AF292C50836C}" sibTransId="{8793FBA8-17F6-4A4C-95A4-4545A21F3217}"/>
    <dgm:cxn modelId="{672A4BFF-2DB4-4A7E-9621-8A35C940B370}" srcId="{B939D7E2-A9EE-4765-8B5D-08877982D592}" destId="{B86DCA78-90AA-44F5-AE77-73612D5CABDD}" srcOrd="4" destOrd="0" parTransId="{19262268-AB4A-4EF4-9FB4-F01000921D17}" sibTransId="{A5DB36D2-BC90-430B-89E8-8F5A6DE1F93E}"/>
    <dgm:cxn modelId="{DE56CA91-25EF-4522-9144-D8AFE5FF19DA}" type="presParOf" srcId="{DF472049-D28E-49F2-A9D5-4A12B703D899}" destId="{B98D8880-2435-4CBB-AD71-FB175B976E35}" srcOrd="0" destOrd="0" presId="urn:microsoft.com/office/officeart/2005/8/layout/orgChart1"/>
    <dgm:cxn modelId="{ECF0D792-DC2D-415F-8CD8-4C641EE3F09A}" type="presParOf" srcId="{B98D8880-2435-4CBB-AD71-FB175B976E35}" destId="{F88E078F-7090-4544-9BCD-45ECE626C5B1}" srcOrd="0" destOrd="0" presId="urn:microsoft.com/office/officeart/2005/8/layout/orgChart1"/>
    <dgm:cxn modelId="{C126DE45-B2CA-4564-A90C-3C612F4582DF}" type="presParOf" srcId="{F88E078F-7090-4544-9BCD-45ECE626C5B1}" destId="{8743BFE3-AE5B-46D0-ABC6-46C4AB4961CB}" srcOrd="0" destOrd="0" presId="urn:microsoft.com/office/officeart/2005/8/layout/orgChart1"/>
    <dgm:cxn modelId="{93B8F877-D232-4A25-8A62-D4A3D50F6BC3}" type="presParOf" srcId="{F88E078F-7090-4544-9BCD-45ECE626C5B1}" destId="{0EAD8E45-5BD1-4D62-BA20-D595732AC5CB}" srcOrd="1" destOrd="0" presId="urn:microsoft.com/office/officeart/2005/8/layout/orgChart1"/>
    <dgm:cxn modelId="{ADB6BA8D-4BFC-4C1D-B993-67CC2F491D4C}" type="presParOf" srcId="{B98D8880-2435-4CBB-AD71-FB175B976E35}" destId="{74EF00D0-7266-428E-B599-DC4C7ABCA6D7}" srcOrd="1" destOrd="0" presId="urn:microsoft.com/office/officeart/2005/8/layout/orgChart1"/>
    <dgm:cxn modelId="{F585CF63-9B2C-4BE3-AF13-5622F04AD032}" type="presParOf" srcId="{74EF00D0-7266-428E-B599-DC4C7ABCA6D7}" destId="{4A6C8B57-CD29-45D3-AF2F-EB99A145A13F}" srcOrd="0" destOrd="0" presId="urn:microsoft.com/office/officeart/2005/8/layout/orgChart1"/>
    <dgm:cxn modelId="{96EBAF23-7D00-4E94-9BDB-6FFCEC60EC34}" type="presParOf" srcId="{74EF00D0-7266-428E-B599-DC4C7ABCA6D7}" destId="{7A2F847B-231B-419C-ACD3-9EBE6752B278}" srcOrd="1" destOrd="0" presId="urn:microsoft.com/office/officeart/2005/8/layout/orgChart1"/>
    <dgm:cxn modelId="{8246C1CD-B7BB-43CB-BFC8-9E8BA085E94E}" type="presParOf" srcId="{7A2F847B-231B-419C-ACD3-9EBE6752B278}" destId="{8F8569B5-33AE-4EB7-AA8C-00C7A01F012F}" srcOrd="0" destOrd="0" presId="urn:microsoft.com/office/officeart/2005/8/layout/orgChart1"/>
    <dgm:cxn modelId="{2EC9BC46-16FF-4BE4-917C-9951D27909E4}" type="presParOf" srcId="{8F8569B5-33AE-4EB7-AA8C-00C7A01F012F}" destId="{2EA67B72-15CB-4675-A450-4337773CC61E}" srcOrd="0" destOrd="0" presId="urn:microsoft.com/office/officeart/2005/8/layout/orgChart1"/>
    <dgm:cxn modelId="{5FCA38DB-E21B-4EBA-8352-C453C39553C6}" type="presParOf" srcId="{8F8569B5-33AE-4EB7-AA8C-00C7A01F012F}" destId="{547F71D3-F950-433C-A9D9-CA7E6BA08329}" srcOrd="1" destOrd="0" presId="urn:microsoft.com/office/officeart/2005/8/layout/orgChart1"/>
    <dgm:cxn modelId="{B44733E7-31CB-467A-A1CA-548BE5E95184}" type="presParOf" srcId="{7A2F847B-231B-419C-ACD3-9EBE6752B278}" destId="{C69E7684-BD13-43A1-96F3-40637F78DA92}" srcOrd="1" destOrd="0" presId="urn:microsoft.com/office/officeart/2005/8/layout/orgChart1"/>
    <dgm:cxn modelId="{990D4ECA-0FD0-4F3B-AD22-56588E5F4E75}" type="presParOf" srcId="{7A2F847B-231B-419C-ACD3-9EBE6752B278}" destId="{070B470C-FB26-47D2-8F8B-39394C4430CB}" srcOrd="2" destOrd="0" presId="urn:microsoft.com/office/officeart/2005/8/layout/orgChart1"/>
    <dgm:cxn modelId="{21C18907-2F67-4886-8486-5DCB83C82974}" type="presParOf" srcId="{74EF00D0-7266-428E-B599-DC4C7ABCA6D7}" destId="{BA2BFBE2-0DF5-4A56-B204-0F41C198DC69}" srcOrd="2" destOrd="0" presId="urn:microsoft.com/office/officeart/2005/8/layout/orgChart1"/>
    <dgm:cxn modelId="{16E41A7F-7263-4C3E-A567-8C9F19220B52}" type="presParOf" srcId="{74EF00D0-7266-428E-B599-DC4C7ABCA6D7}" destId="{8E6D8C01-3F4E-4EEE-A88E-935CDD099156}" srcOrd="3" destOrd="0" presId="urn:microsoft.com/office/officeart/2005/8/layout/orgChart1"/>
    <dgm:cxn modelId="{7E76D01B-0006-4BB5-B63E-1BDD8808A8CE}" type="presParOf" srcId="{8E6D8C01-3F4E-4EEE-A88E-935CDD099156}" destId="{0B6C1B46-DF84-41B8-8096-001C0D217A38}" srcOrd="0" destOrd="0" presId="urn:microsoft.com/office/officeart/2005/8/layout/orgChart1"/>
    <dgm:cxn modelId="{124E55EF-A80B-455A-9B53-56A072FCD24D}" type="presParOf" srcId="{0B6C1B46-DF84-41B8-8096-001C0D217A38}" destId="{9F8F45F8-2CE8-48C5-B90B-2EC0FF705D70}" srcOrd="0" destOrd="0" presId="urn:microsoft.com/office/officeart/2005/8/layout/orgChart1"/>
    <dgm:cxn modelId="{36E2C03C-C929-416F-81B1-6846F4AB4214}" type="presParOf" srcId="{0B6C1B46-DF84-41B8-8096-001C0D217A38}" destId="{95DBDC8A-0D40-4860-9AF9-AC1CEBA31B01}" srcOrd="1" destOrd="0" presId="urn:microsoft.com/office/officeart/2005/8/layout/orgChart1"/>
    <dgm:cxn modelId="{181CA1A8-5DAA-42EE-9250-A1551113F3FC}" type="presParOf" srcId="{8E6D8C01-3F4E-4EEE-A88E-935CDD099156}" destId="{31161C3E-61B6-45D1-940A-A4FFC79AE1E5}" srcOrd="1" destOrd="0" presId="urn:microsoft.com/office/officeart/2005/8/layout/orgChart1"/>
    <dgm:cxn modelId="{3AA050C9-23AD-4CAC-8CD6-7CADA637EC41}" type="presParOf" srcId="{8E6D8C01-3F4E-4EEE-A88E-935CDD099156}" destId="{116DB93F-9E6B-47A6-9FE9-C174489CB6BF}" srcOrd="2" destOrd="0" presId="urn:microsoft.com/office/officeart/2005/8/layout/orgChart1"/>
    <dgm:cxn modelId="{BD9A12E1-0939-450B-8A1B-32B9165A0038}" type="presParOf" srcId="{74EF00D0-7266-428E-B599-DC4C7ABCA6D7}" destId="{86A0DE1D-F59A-43B9-B15C-5B297333DC75}" srcOrd="4" destOrd="0" presId="urn:microsoft.com/office/officeart/2005/8/layout/orgChart1"/>
    <dgm:cxn modelId="{09F386F0-AE25-4D18-BF7D-0CEAADA117EB}" type="presParOf" srcId="{74EF00D0-7266-428E-B599-DC4C7ABCA6D7}" destId="{B1B493C6-F414-4F67-B026-D760AB811DE3}" srcOrd="5" destOrd="0" presId="urn:microsoft.com/office/officeart/2005/8/layout/orgChart1"/>
    <dgm:cxn modelId="{3317B5FD-0B5C-49BB-931E-AD10188ED4D2}" type="presParOf" srcId="{B1B493C6-F414-4F67-B026-D760AB811DE3}" destId="{3B2FB217-EDFA-4916-AA95-7EA58A713A31}" srcOrd="0" destOrd="0" presId="urn:microsoft.com/office/officeart/2005/8/layout/orgChart1"/>
    <dgm:cxn modelId="{67C70231-2BBA-4187-9A12-9147E289B62B}" type="presParOf" srcId="{3B2FB217-EDFA-4916-AA95-7EA58A713A31}" destId="{57D1B718-2009-4897-ACF5-31F5ADE03CF3}" srcOrd="0" destOrd="0" presId="urn:microsoft.com/office/officeart/2005/8/layout/orgChart1"/>
    <dgm:cxn modelId="{005F65E0-5217-4BE3-964B-0BF5B4A4A378}" type="presParOf" srcId="{3B2FB217-EDFA-4916-AA95-7EA58A713A31}" destId="{45EFA733-28F5-417D-972F-434A3D324F18}" srcOrd="1" destOrd="0" presId="urn:microsoft.com/office/officeart/2005/8/layout/orgChart1"/>
    <dgm:cxn modelId="{86E81393-B319-475B-8A46-4304E50A5D3D}" type="presParOf" srcId="{B1B493C6-F414-4F67-B026-D760AB811DE3}" destId="{43E4BB1F-BEEE-4BC4-BBF5-26120F49832D}" srcOrd="1" destOrd="0" presId="urn:microsoft.com/office/officeart/2005/8/layout/orgChart1"/>
    <dgm:cxn modelId="{E592EC15-28E2-4094-BDBF-31BCF7A1D830}" type="presParOf" srcId="{B1B493C6-F414-4F67-B026-D760AB811DE3}" destId="{364033B5-A12F-4489-8465-B660971D8B41}" srcOrd="2" destOrd="0" presId="urn:microsoft.com/office/officeart/2005/8/layout/orgChart1"/>
    <dgm:cxn modelId="{053FE7D7-FEBC-411A-8645-4377C41C857C}" type="presParOf" srcId="{74EF00D0-7266-428E-B599-DC4C7ABCA6D7}" destId="{79240403-C32B-4C72-9001-9CE9DE998803}" srcOrd="6" destOrd="0" presId="urn:microsoft.com/office/officeart/2005/8/layout/orgChart1"/>
    <dgm:cxn modelId="{12133B1A-B767-4A55-A4EF-A8D730E19B71}" type="presParOf" srcId="{74EF00D0-7266-428E-B599-DC4C7ABCA6D7}" destId="{30A9DA96-2760-4F52-B698-E39223B47E58}" srcOrd="7" destOrd="0" presId="urn:microsoft.com/office/officeart/2005/8/layout/orgChart1"/>
    <dgm:cxn modelId="{715A18F8-2469-46A7-9C66-4079548F96FB}" type="presParOf" srcId="{30A9DA96-2760-4F52-B698-E39223B47E58}" destId="{4DC2B18F-2AB9-4A89-AB40-9FA19449E28F}" srcOrd="0" destOrd="0" presId="urn:microsoft.com/office/officeart/2005/8/layout/orgChart1"/>
    <dgm:cxn modelId="{A66B5A68-6EC2-48A3-88DE-06D51A1875B3}" type="presParOf" srcId="{4DC2B18F-2AB9-4A89-AB40-9FA19449E28F}" destId="{DFE96DE8-BCBF-4A0F-A042-080DC1B30EDA}" srcOrd="0" destOrd="0" presId="urn:microsoft.com/office/officeart/2005/8/layout/orgChart1"/>
    <dgm:cxn modelId="{372C53B9-8DBA-46B5-9864-DAF9FABC4445}" type="presParOf" srcId="{4DC2B18F-2AB9-4A89-AB40-9FA19449E28F}" destId="{9F34F15A-2238-4911-8852-E71911B4050D}" srcOrd="1" destOrd="0" presId="urn:microsoft.com/office/officeart/2005/8/layout/orgChart1"/>
    <dgm:cxn modelId="{3C12CDFF-746A-46A5-8861-BA2EB5C2FEFB}" type="presParOf" srcId="{30A9DA96-2760-4F52-B698-E39223B47E58}" destId="{4C9E95EC-2CC3-47FB-BCE7-BDB582000ABD}" srcOrd="1" destOrd="0" presId="urn:microsoft.com/office/officeart/2005/8/layout/orgChart1"/>
    <dgm:cxn modelId="{2667D9A4-8CB4-4762-9B2A-0320B3C0E878}" type="presParOf" srcId="{30A9DA96-2760-4F52-B698-E39223B47E58}" destId="{8E298590-4B73-4678-B20B-38FBFEAC0586}" srcOrd="2" destOrd="0" presId="urn:microsoft.com/office/officeart/2005/8/layout/orgChart1"/>
    <dgm:cxn modelId="{B9B52D4E-67C2-46C3-A5E8-568699E5C935}" type="presParOf" srcId="{74EF00D0-7266-428E-B599-DC4C7ABCA6D7}" destId="{6A87B7DD-FBB9-471E-BBF9-8C8FADB055CD}" srcOrd="8" destOrd="0" presId="urn:microsoft.com/office/officeart/2005/8/layout/orgChart1"/>
    <dgm:cxn modelId="{2C174C5B-8F03-4D19-B16F-72C99E6316B1}" type="presParOf" srcId="{74EF00D0-7266-428E-B599-DC4C7ABCA6D7}" destId="{C1764DEF-2E6F-4481-BC9E-1EBA6502BC2D}" srcOrd="9" destOrd="0" presId="urn:microsoft.com/office/officeart/2005/8/layout/orgChart1"/>
    <dgm:cxn modelId="{BEB80BF0-3B08-4987-8076-E8B78A5B9BFD}" type="presParOf" srcId="{C1764DEF-2E6F-4481-BC9E-1EBA6502BC2D}" destId="{DA34D741-6D70-4508-A478-C44881B098E1}" srcOrd="0" destOrd="0" presId="urn:microsoft.com/office/officeart/2005/8/layout/orgChart1"/>
    <dgm:cxn modelId="{615951CD-5C74-413A-A09B-3D554CB4409C}" type="presParOf" srcId="{DA34D741-6D70-4508-A478-C44881B098E1}" destId="{EFF88D32-74D7-4916-80F5-04A124DEF8F3}" srcOrd="0" destOrd="0" presId="urn:microsoft.com/office/officeart/2005/8/layout/orgChart1"/>
    <dgm:cxn modelId="{89B0A24A-4ABE-435A-BBC0-30180362A170}" type="presParOf" srcId="{DA34D741-6D70-4508-A478-C44881B098E1}" destId="{0B94B20E-E657-4FB5-9145-0D99AA7BA9EB}" srcOrd="1" destOrd="0" presId="urn:microsoft.com/office/officeart/2005/8/layout/orgChart1"/>
    <dgm:cxn modelId="{268604E8-6BE3-4829-AFEC-2C6784FB658C}" type="presParOf" srcId="{C1764DEF-2E6F-4481-BC9E-1EBA6502BC2D}" destId="{AFE9322C-01EE-4297-BB10-9F694D6123F3}" srcOrd="1" destOrd="0" presId="urn:microsoft.com/office/officeart/2005/8/layout/orgChart1"/>
    <dgm:cxn modelId="{4B913D47-FF4A-4BE1-A78E-93FFC9DDC0DE}" type="presParOf" srcId="{C1764DEF-2E6F-4481-BC9E-1EBA6502BC2D}" destId="{E87D0B66-AC58-4540-BFCE-2A750D53234B}" srcOrd="2" destOrd="0" presId="urn:microsoft.com/office/officeart/2005/8/layout/orgChart1"/>
    <dgm:cxn modelId="{747E3C3B-BB24-4709-AE64-652510ABD8B9}" type="presParOf" srcId="{74EF00D0-7266-428E-B599-DC4C7ABCA6D7}" destId="{504647EE-20FA-45FD-B7F4-991D6F1E51E2}" srcOrd="10" destOrd="0" presId="urn:microsoft.com/office/officeart/2005/8/layout/orgChart1"/>
    <dgm:cxn modelId="{383701B5-0222-474E-B052-0AD5296C3985}" type="presParOf" srcId="{74EF00D0-7266-428E-B599-DC4C7ABCA6D7}" destId="{0AAFDFAA-0B6C-4613-8BD1-051CD28FA011}" srcOrd="11" destOrd="0" presId="urn:microsoft.com/office/officeart/2005/8/layout/orgChart1"/>
    <dgm:cxn modelId="{EC55E294-F5E4-4170-8805-8FF3B53D5EA4}" type="presParOf" srcId="{0AAFDFAA-0B6C-4613-8BD1-051CD28FA011}" destId="{D5C5E7A3-FF86-4989-92F7-60471C4B2874}" srcOrd="0" destOrd="0" presId="urn:microsoft.com/office/officeart/2005/8/layout/orgChart1"/>
    <dgm:cxn modelId="{37204553-03A1-4B64-A28D-176B24BE241C}" type="presParOf" srcId="{D5C5E7A3-FF86-4989-92F7-60471C4B2874}" destId="{B75A7469-8CD5-485F-B3D7-5FDE3EB4C95B}" srcOrd="0" destOrd="0" presId="urn:microsoft.com/office/officeart/2005/8/layout/orgChart1"/>
    <dgm:cxn modelId="{9E8220E2-B284-44A6-BAA6-6657FEC93ECF}" type="presParOf" srcId="{D5C5E7A3-FF86-4989-92F7-60471C4B2874}" destId="{250FAF19-7072-4F01-AB33-7CA98D433B7B}" srcOrd="1" destOrd="0" presId="urn:microsoft.com/office/officeart/2005/8/layout/orgChart1"/>
    <dgm:cxn modelId="{8B0D3EF7-F923-4E3B-9B8F-01F41FB49671}" type="presParOf" srcId="{0AAFDFAA-0B6C-4613-8BD1-051CD28FA011}" destId="{F6079C17-EC12-4223-A517-5286E11214C5}" srcOrd="1" destOrd="0" presId="urn:microsoft.com/office/officeart/2005/8/layout/orgChart1"/>
    <dgm:cxn modelId="{4DD05111-D043-4148-86BA-35DE293BAE77}" type="presParOf" srcId="{0AAFDFAA-0B6C-4613-8BD1-051CD28FA011}" destId="{46304F8A-F492-43B5-8E46-43A42B8F0612}" srcOrd="2" destOrd="0" presId="urn:microsoft.com/office/officeart/2005/8/layout/orgChart1"/>
    <dgm:cxn modelId="{0C1DC459-BC20-4E9C-BF5C-60421BAB2C37}" type="presParOf" srcId="{74EF00D0-7266-428E-B599-DC4C7ABCA6D7}" destId="{A871FE8C-B838-4CEB-88CC-518465C8AD0A}" srcOrd="12" destOrd="0" presId="urn:microsoft.com/office/officeart/2005/8/layout/orgChart1"/>
    <dgm:cxn modelId="{7FD33E32-E7E8-4483-80CA-E8BEDF84B8EB}" type="presParOf" srcId="{74EF00D0-7266-428E-B599-DC4C7ABCA6D7}" destId="{4A882336-DECA-405A-B505-6949CD21A9D1}" srcOrd="13" destOrd="0" presId="urn:microsoft.com/office/officeart/2005/8/layout/orgChart1"/>
    <dgm:cxn modelId="{F1BCB090-EA6E-46EF-BACC-83EB3D9E565A}" type="presParOf" srcId="{4A882336-DECA-405A-B505-6949CD21A9D1}" destId="{7BD9D8B2-A783-4913-BE05-15FB19077041}" srcOrd="0" destOrd="0" presId="urn:microsoft.com/office/officeart/2005/8/layout/orgChart1"/>
    <dgm:cxn modelId="{4BE99647-BB92-4C28-9216-7B19E8E842FC}" type="presParOf" srcId="{7BD9D8B2-A783-4913-BE05-15FB19077041}" destId="{6C61E702-DFE2-456B-9635-155E5507BE09}" srcOrd="0" destOrd="0" presId="urn:microsoft.com/office/officeart/2005/8/layout/orgChart1"/>
    <dgm:cxn modelId="{7D2FF3D9-68B5-4E05-B53F-5BB5D708D188}" type="presParOf" srcId="{7BD9D8B2-A783-4913-BE05-15FB19077041}" destId="{BB23C2DE-244B-44ED-A9AA-B91E6E74EC69}" srcOrd="1" destOrd="0" presId="urn:microsoft.com/office/officeart/2005/8/layout/orgChart1"/>
    <dgm:cxn modelId="{CC90DB63-D6F8-4843-8A96-6BDBC501E09F}" type="presParOf" srcId="{4A882336-DECA-405A-B505-6949CD21A9D1}" destId="{65648D3F-D433-4D56-8098-9CDFCA3E867D}" srcOrd="1" destOrd="0" presId="urn:microsoft.com/office/officeart/2005/8/layout/orgChart1"/>
    <dgm:cxn modelId="{E2120790-2E76-4483-B0C3-F6C8FEA7FDF2}" type="presParOf" srcId="{4A882336-DECA-405A-B505-6949CD21A9D1}" destId="{1E9A3A44-37E4-46F3-8895-4EA2559AA4EC}" srcOrd="2" destOrd="0" presId="urn:microsoft.com/office/officeart/2005/8/layout/orgChart1"/>
    <dgm:cxn modelId="{D922F10C-5ADF-4A38-B49D-4B7F3D0EB59E}" type="presParOf" srcId="{B98D8880-2435-4CBB-AD71-FB175B976E35}" destId="{39C3C547-A4B0-452C-920B-D177C460A3F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460E0C-E025-4A81-8F8E-AB507308EC88}">
      <dsp:nvSpPr>
        <dsp:cNvPr id="0" name=""/>
        <dsp:cNvSpPr/>
      </dsp:nvSpPr>
      <dsp:spPr>
        <a:xfrm>
          <a:off x="0" y="0"/>
          <a:ext cx="6286544" cy="878687"/>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err="1"/>
            <a:t>Servlet</a:t>
          </a:r>
          <a:r>
            <a:rPr lang="zh-CN" sz="3900" kern="1200" dirty="0"/>
            <a:t>技术特点</a:t>
          </a:r>
          <a:endParaRPr lang="zh-CN" altLang="en-US" sz="3900" kern="1200" dirty="0"/>
        </a:p>
      </dsp:txBody>
      <dsp:txXfrm>
        <a:off x="0" y="0"/>
        <a:ext cx="6286544" cy="878687"/>
      </dsp:txXfrm>
    </dsp:sp>
    <dsp:sp modelId="{E578C0FC-53A5-4E8B-AFF5-4DF7460B26DC}">
      <dsp:nvSpPr>
        <dsp:cNvPr id="0" name=""/>
        <dsp:cNvSpPr/>
      </dsp:nvSpPr>
      <dsp:spPr>
        <a:xfrm>
          <a:off x="767" y="878687"/>
          <a:ext cx="1257001" cy="1845243"/>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zh-CN" sz="2700" kern="1200" dirty="0"/>
            <a:t>方便、实用的</a:t>
          </a:r>
          <a:r>
            <a:rPr lang="en-US" sz="2700" kern="1200" dirty="0"/>
            <a:t>API</a:t>
          </a:r>
          <a:r>
            <a:rPr lang="zh-CN" sz="2700" kern="1200" dirty="0"/>
            <a:t>方法</a:t>
          </a:r>
          <a:endParaRPr lang="zh-CN" altLang="en-US" sz="2700" kern="1200" dirty="0"/>
        </a:p>
      </dsp:txBody>
      <dsp:txXfrm>
        <a:off x="767" y="878687"/>
        <a:ext cx="1257001" cy="1845243"/>
      </dsp:txXfrm>
    </dsp:sp>
    <dsp:sp modelId="{EFB0BB8B-B0DD-425F-8455-0E06F23A04AD}">
      <dsp:nvSpPr>
        <dsp:cNvPr id="0" name=""/>
        <dsp:cNvSpPr/>
      </dsp:nvSpPr>
      <dsp:spPr>
        <a:xfrm>
          <a:off x="1257769" y="878687"/>
          <a:ext cx="1257001" cy="1845243"/>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zh-CN" sz="2700" kern="1200" dirty="0"/>
            <a:t>高效的处理方式</a:t>
          </a:r>
          <a:endParaRPr lang="zh-CN" altLang="en-US" sz="2700" kern="1200" dirty="0"/>
        </a:p>
      </dsp:txBody>
      <dsp:txXfrm>
        <a:off x="1257769" y="878687"/>
        <a:ext cx="1257001" cy="1845243"/>
      </dsp:txXfrm>
    </dsp:sp>
    <dsp:sp modelId="{C19F9D20-1548-4E05-8176-F5A52AD8A38D}">
      <dsp:nvSpPr>
        <dsp:cNvPr id="0" name=""/>
        <dsp:cNvSpPr/>
      </dsp:nvSpPr>
      <dsp:spPr>
        <a:xfrm>
          <a:off x="2514771" y="878687"/>
          <a:ext cx="1257001" cy="1845243"/>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zh-CN" sz="2700" kern="1200" dirty="0"/>
            <a:t>跨平台</a:t>
          </a:r>
          <a:endParaRPr lang="zh-CN" altLang="en-US" sz="2700" kern="1200" dirty="0"/>
        </a:p>
      </dsp:txBody>
      <dsp:txXfrm>
        <a:off x="2514771" y="878687"/>
        <a:ext cx="1257001" cy="1845243"/>
      </dsp:txXfrm>
    </dsp:sp>
    <dsp:sp modelId="{118854AC-8B7D-4BFA-9FF1-75BBC3C8E2B7}">
      <dsp:nvSpPr>
        <dsp:cNvPr id="0" name=""/>
        <dsp:cNvSpPr/>
      </dsp:nvSpPr>
      <dsp:spPr>
        <a:xfrm>
          <a:off x="3771772" y="878687"/>
          <a:ext cx="1257001" cy="1845243"/>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zh-CN" sz="2700" kern="1200" dirty="0"/>
            <a:t>更加灵活、扩展</a:t>
          </a:r>
          <a:endParaRPr lang="zh-CN" altLang="en-US" sz="2700" kern="1200" dirty="0"/>
        </a:p>
      </dsp:txBody>
      <dsp:txXfrm>
        <a:off x="3771772" y="878687"/>
        <a:ext cx="1257001" cy="1845243"/>
      </dsp:txXfrm>
    </dsp:sp>
    <dsp:sp modelId="{D2DB3053-CC02-4643-8945-8F92A4783684}">
      <dsp:nvSpPr>
        <dsp:cNvPr id="0" name=""/>
        <dsp:cNvSpPr/>
      </dsp:nvSpPr>
      <dsp:spPr>
        <a:xfrm>
          <a:off x="5028774" y="878687"/>
          <a:ext cx="1257001" cy="1845243"/>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zh-CN" sz="2700" kern="1200"/>
            <a:t>安全性</a:t>
          </a:r>
          <a:endParaRPr lang="zh-CN" altLang="en-US" sz="2700" kern="1200"/>
        </a:p>
      </dsp:txBody>
      <dsp:txXfrm>
        <a:off x="5028774" y="878687"/>
        <a:ext cx="1257001" cy="1845243"/>
      </dsp:txXfrm>
    </dsp:sp>
    <dsp:sp modelId="{8940F567-130B-4421-98A3-3DB69DAE2B9D}">
      <dsp:nvSpPr>
        <dsp:cNvPr id="0" name=""/>
        <dsp:cNvSpPr/>
      </dsp:nvSpPr>
      <dsp:spPr>
        <a:xfrm>
          <a:off x="0" y="2723930"/>
          <a:ext cx="6286544" cy="205027"/>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71FE8C-B838-4CEB-88CC-518465C8AD0A}">
      <dsp:nvSpPr>
        <dsp:cNvPr id="0" name=""/>
        <dsp:cNvSpPr/>
      </dsp:nvSpPr>
      <dsp:spPr>
        <a:xfrm>
          <a:off x="3643338" y="550363"/>
          <a:ext cx="3200584" cy="185157"/>
        </a:xfrm>
        <a:custGeom>
          <a:avLst/>
          <a:gdLst/>
          <a:ahLst/>
          <a:cxnLst/>
          <a:rect l="0" t="0" r="0" b="0"/>
          <a:pathLst>
            <a:path>
              <a:moveTo>
                <a:pt x="0" y="0"/>
              </a:moveTo>
              <a:lnTo>
                <a:pt x="0" y="92578"/>
              </a:lnTo>
              <a:lnTo>
                <a:pt x="3200584" y="92578"/>
              </a:lnTo>
              <a:lnTo>
                <a:pt x="3200584" y="1851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4647EE-20FA-45FD-B7F4-991D6F1E51E2}">
      <dsp:nvSpPr>
        <dsp:cNvPr id="0" name=""/>
        <dsp:cNvSpPr/>
      </dsp:nvSpPr>
      <dsp:spPr>
        <a:xfrm>
          <a:off x="3643338" y="550363"/>
          <a:ext cx="2133723" cy="185157"/>
        </a:xfrm>
        <a:custGeom>
          <a:avLst/>
          <a:gdLst/>
          <a:ahLst/>
          <a:cxnLst/>
          <a:rect l="0" t="0" r="0" b="0"/>
          <a:pathLst>
            <a:path>
              <a:moveTo>
                <a:pt x="0" y="0"/>
              </a:moveTo>
              <a:lnTo>
                <a:pt x="0" y="92578"/>
              </a:lnTo>
              <a:lnTo>
                <a:pt x="2133723" y="92578"/>
              </a:lnTo>
              <a:lnTo>
                <a:pt x="2133723" y="1851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87B7DD-FBB9-471E-BBF9-8C8FADB055CD}">
      <dsp:nvSpPr>
        <dsp:cNvPr id="0" name=""/>
        <dsp:cNvSpPr/>
      </dsp:nvSpPr>
      <dsp:spPr>
        <a:xfrm>
          <a:off x="3643338" y="550363"/>
          <a:ext cx="1066861" cy="185157"/>
        </a:xfrm>
        <a:custGeom>
          <a:avLst/>
          <a:gdLst/>
          <a:ahLst/>
          <a:cxnLst/>
          <a:rect l="0" t="0" r="0" b="0"/>
          <a:pathLst>
            <a:path>
              <a:moveTo>
                <a:pt x="0" y="0"/>
              </a:moveTo>
              <a:lnTo>
                <a:pt x="0" y="92578"/>
              </a:lnTo>
              <a:lnTo>
                <a:pt x="1066861" y="92578"/>
              </a:lnTo>
              <a:lnTo>
                <a:pt x="1066861" y="1851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240403-C32B-4C72-9001-9CE9DE998803}">
      <dsp:nvSpPr>
        <dsp:cNvPr id="0" name=""/>
        <dsp:cNvSpPr/>
      </dsp:nvSpPr>
      <dsp:spPr>
        <a:xfrm>
          <a:off x="3597618" y="550363"/>
          <a:ext cx="91440" cy="185157"/>
        </a:xfrm>
        <a:custGeom>
          <a:avLst/>
          <a:gdLst/>
          <a:ahLst/>
          <a:cxnLst/>
          <a:rect l="0" t="0" r="0" b="0"/>
          <a:pathLst>
            <a:path>
              <a:moveTo>
                <a:pt x="45720" y="0"/>
              </a:moveTo>
              <a:lnTo>
                <a:pt x="45720" y="1851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A0DE1D-F59A-43B9-B15C-5B297333DC75}">
      <dsp:nvSpPr>
        <dsp:cNvPr id="0" name=""/>
        <dsp:cNvSpPr/>
      </dsp:nvSpPr>
      <dsp:spPr>
        <a:xfrm>
          <a:off x="2576476" y="550363"/>
          <a:ext cx="1066861" cy="185157"/>
        </a:xfrm>
        <a:custGeom>
          <a:avLst/>
          <a:gdLst/>
          <a:ahLst/>
          <a:cxnLst/>
          <a:rect l="0" t="0" r="0" b="0"/>
          <a:pathLst>
            <a:path>
              <a:moveTo>
                <a:pt x="1066861" y="0"/>
              </a:moveTo>
              <a:lnTo>
                <a:pt x="1066861" y="92578"/>
              </a:lnTo>
              <a:lnTo>
                <a:pt x="0" y="92578"/>
              </a:lnTo>
              <a:lnTo>
                <a:pt x="0" y="1851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2BFBE2-0DF5-4A56-B204-0F41C198DC69}">
      <dsp:nvSpPr>
        <dsp:cNvPr id="0" name=""/>
        <dsp:cNvSpPr/>
      </dsp:nvSpPr>
      <dsp:spPr>
        <a:xfrm>
          <a:off x="1509614" y="550363"/>
          <a:ext cx="2133723" cy="185157"/>
        </a:xfrm>
        <a:custGeom>
          <a:avLst/>
          <a:gdLst/>
          <a:ahLst/>
          <a:cxnLst/>
          <a:rect l="0" t="0" r="0" b="0"/>
          <a:pathLst>
            <a:path>
              <a:moveTo>
                <a:pt x="2133723" y="0"/>
              </a:moveTo>
              <a:lnTo>
                <a:pt x="2133723" y="92578"/>
              </a:lnTo>
              <a:lnTo>
                <a:pt x="0" y="92578"/>
              </a:lnTo>
              <a:lnTo>
                <a:pt x="0" y="1851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6C8B57-CD29-45D3-AF2F-EB99A145A13F}">
      <dsp:nvSpPr>
        <dsp:cNvPr id="0" name=""/>
        <dsp:cNvSpPr/>
      </dsp:nvSpPr>
      <dsp:spPr>
        <a:xfrm>
          <a:off x="442753" y="550363"/>
          <a:ext cx="3200584" cy="185157"/>
        </a:xfrm>
        <a:custGeom>
          <a:avLst/>
          <a:gdLst/>
          <a:ahLst/>
          <a:cxnLst/>
          <a:rect l="0" t="0" r="0" b="0"/>
          <a:pathLst>
            <a:path>
              <a:moveTo>
                <a:pt x="3200584" y="0"/>
              </a:moveTo>
              <a:lnTo>
                <a:pt x="3200584" y="92578"/>
              </a:lnTo>
              <a:lnTo>
                <a:pt x="0" y="92578"/>
              </a:lnTo>
              <a:lnTo>
                <a:pt x="0" y="1851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43BFE3-AE5B-46D0-ABC6-46C4AB4961CB}">
      <dsp:nvSpPr>
        <dsp:cNvPr id="0" name=""/>
        <dsp:cNvSpPr/>
      </dsp:nvSpPr>
      <dsp:spPr>
        <a:xfrm>
          <a:off x="2914653" y="109511"/>
          <a:ext cx="1457368" cy="4408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latin typeface="Arial" pitchFamily="34" charset="0"/>
              <a:cs typeface="Arial" pitchFamily="34" charset="0"/>
            </a:rPr>
            <a:t>HttpServlet</a:t>
          </a:r>
          <a:endParaRPr lang="zh-CN" altLang="en-US" sz="1400" kern="1200" dirty="0"/>
        </a:p>
      </dsp:txBody>
      <dsp:txXfrm>
        <a:off x="2914653" y="109511"/>
        <a:ext cx="1457368" cy="440851"/>
      </dsp:txXfrm>
    </dsp:sp>
    <dsp:sp modelId="{2EA67B72-15CB-4675-A450-4337773CC61E}">
      <dsp:nvSpPr>
        <dsp:cNvPr id="0" name=""/>
        <dsp:cNvSpPr/>
      </dsp:nvSpPr>
      <dsp:spPr>
        <a:xfrm>
          <a:off x="1901" y="735520"/>
          <a:ext cx="881703" cy="440851"/>
        </a:xfrm>
        <a:prstGeom prst="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doGet</a:t>
          </a:r>
          <a:r>
            <a:rPr lang="en-US" sz="1400" kern="1200" dirty="0"/>
            <a:t>()</a:t>
          </a:r>
          <a:endParaRPr lang="zh-CN" altLang="en-US" sz="1400" kern="1200" dirty="0"/>
        </a:p>
      </dsp:txBody>
      <dsp:txXfrm>
        <a:off x="1901" y="735520"/>
        <a:ext cx="881703" cy="440851"/>
      </dsp:txXfrm>
    </dsp:sp>
    <dsp:sp modelId="{9F8F45F8-2CE8-48C5-B90B-2EC0FF705D70}">
      <dsp:nvSpPr>
        <dsp:cNvPr id="0" name=""/>
        <dsp:cNvSpPr/>
      </dsp:nvSpPr>
      <dsp:spPr>
        <a:xfrm>
          <a:off x="1068762" y="735520"/>
          <a:ext cx="881703" cy="440851"/>
        </a:xfrm>
        <a:prstGeom prst="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doPost</a:t>
          </a:r>
          <a:r>
            <a:rPr lang="en-US" sz="1400" kern="1200" dirty="0"/>
            <a:t>()</a:t>
          </a:r>
          <a:endParaRPr lang="zh-CN" altLang="en-US" sz="1400" kern="1200" dirty="0"/>
        </a:p>
      </dsp:txBody>
      <dsp:txXfrm>
        <a:off x="1068762" y="735520"/>
        <a:ext cx="881703" cy="440851"/>
      </dsp:txXfrm>
    </dsp:sp>
    <dsp:sp modelId="{57D1B718-2009-4897-ACF5-31F5ADE03CF3}">
      <dsp:nvSpPr>
        <dsp:cNvPr id="0" name=""/>
        <dsp:cNvSpPr/>
      </dsp:nvSpPr>
      <dsp:spPr>
        <a:xfrm>
          <a:off x="2135624" y="735520"/>
          <a:ext cx="881703" cy="440851"/>
        </a:xfrm>
        <a:prstGeom prst="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doPut</a:t>
          </a:r>
          <a:r>
            <a:rPr lang="en-US" sz="1400" kern="1200" dirty="0"/>
            <a:t>()</a:t>
          </a:r>
          <a:endParaRPr lang="zh-CN" altLang="en-US" sz="1400" kern="1200" dirty="0"/>
        </a:p>
      </dsp:txBody>
      <dsp:txXfrm>
        <a:off x="2135624" y="735520"/>
        <a:ext cx="881703" cy="440851"/>
      </dsp:txXfrm>
    </dsp:sp>
    <dsp:sp modelId="{DFE96DE8-BCBF-4A0F-A042-080DC1B30EDA}">
      <dsp:nvSpPr>
        <dsp:cNvPr id="0" name=""/>
        <dsp:cNvSpPr/>
      </dsp:nvSpPr>
      <dsp:spPr>
        <a:xfrm>
          <a:off x="3202486" y="735520"/>
          <a:ext cx="881703" cy="440851"/>
        </a:xfrm>
        <a:prstGeom prst="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doHead()</a:t>
          </a:r>
          <a:endParaRPr lang="zh-CN" altLang="en-US" sz="1400" kern="1200"/>
        </a:p>
      </dsp:txBody>
      <dsp:txXfrm>
        <a:off x="3202486" y="735520"/>
        <a:ext cx="881703" cy="440851"/>
      </dsp:txXfrm>
    </dsp:sp>
    <dsp:sp modelId="{EFF88D32-74D7-4916-80F5-04A124DEF8F3}">
      <dsp:nvSpPr>
        <dsp:cNvPr id="0" name=""/>
        <dsp:cNvSpPr/>
      </dsp:nvSpPr>
      <dsp:spPr>
        <a:xfrm>
          <a:off x="4269347" y="735520"/>
          <a:ext cx="881703" cy="440851"/>
        </a:xfrm>
        <a:prstGeom prst="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doTrace()</a:t>
          </a:r>
          <a:endParaRPr lang="zh-CN" altLang="en-US" sz="1400" kern="1200"/>
        </a:p>
      </dsp:txBody>
      <dsp:txXfrm>
        <a:off x="4269347" y="735520"/>
        <a:ext cx="881703" cy="440851"/>
      </dsp:txXfrm>
    </dsp:sp>
    <dsp:sp modelId="{B75A7469-8CD5-485F-B3D7-5FDE3EB4C95B}">
      <dsp:nvSpPr>
        <dsp:cNvPr id="0" name=""/>
        <dsp:cNvSpPr/>
      </dsp:nvSpPr>
      <dsp:spPr>
        <a:xfrm>
          <a:off x="5336209" y="735520"/>
          <a:ext cx="881703" cy="440851"/>
        </a:xfrm>
        <a:prstGeom prst="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doOptions</a:t>
          </a:r>
          <a:r>
            <a:rPr lang="en-US" sz="1400" kern="1200" dirty="0"/>
            <a:t>()</a:t>
          </a:r>
          <a:endParaRPr lang="zh-CN" altLang="en-US" sz="1400" kern="1200" dirty="0"/>
        </a:p>
      </dsp:txBody>
      <dsp:txXfrm>
        <a:off x="5336209" y="735520"/>
        <a:ext cx="881703" cy="440851"/>
      </dsp:txXfrm>
    </dsp:sp>
    <dsp:sp modelId="{6C61E702-DFE2-456B-9635-155E5507BE09}">
      <dsp:nvSpPr>
        <dsp:cNvPr id="0" name=""/>
        <dsp:cNvSpPr/>
      </dsp:nvSpPr>
      <dsp:spPr>
        <a:xfrm>
          <a:off x="6403070" y="735520"/>
          <a:ext cx="881703" cy="440851"/>
        </a:xfrm>
        <a:prstGeom prst="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doDelete()</a:t>
          </a:r>
          <a:endParaRPr lang="zh-CN" altLang="en-US" sz="1400" kern="1200"/>
        </a:p>
      </dsp:txBody>
      <dsp:txXfrm>
        <a:off x="6403070" y="735520"/>
        <a:ext cx="881703" cy="440851"/>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973ED-26A1-4216-97ED-B2108E7BFCB7}" type="datetimeFigureOut">
              <a:rPr lang="zh-CN" altLang="en-US" smtClean="0"/>
              <a:pPr/>
              <a:t>2023/3/27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CC39DB-A80D-4F39-A1B2-FC28A20D89E9}" type="slidenum">
              <a:rPr lang="zh-CN" altLang="en-US" smtClean="0"/>
              <a:pPr/>
              <a:t>‹#›</a:t>
            </a:fld>
            <a:endParaRPr lang="zh-CN" altLang="en-US"/>
          </a:p>
        </p:txBody>
      </p:sp>
    </p:spTree>
    <p:extLst>
      <p:ext uri="{BB962C8B-B14F-4D97-AF65-F5344CB8AC3E}">
        <p14:creationId xmlns:p14="http://schemas.microsoft.com/office/powerpoint/2010/main" val="33573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CC39DB-A80D-4F39-A1B2-FC28A20D89E9}" type="slidenum">
              <a:rPr lang="zh-CN" altLang="en-US" smtClean="0"/>
              <a:pPr/>
              <a:t>24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2023/3/27</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8" descr="F:\工作\功夫系列课程\PPT模版\标题\橙色\大标题-06.png"/>
          <p:cNvPicPr>
            <a:picLocks noChangeAspect="1" noChangeArrowheads="1"/>
          </p:cNvPicPr>
          <p:nvPr/>
        </p:nvPicPr>
        <p:blipFill>
          <a:blip r:embed="rId2" cstate="print"/>
          <a:srcRect/>
          <a:stretch>
            <a:fillRect/>
          </a:stretch>
        </p:blipFill>
        <p:spPr bwMode="auto">
          <a:xfrm>
            <a:off x="1314450" y="1827905"/>
            <a:ext cx="6629400" cy="1600200"/>
          </a:xfrm>
          <a:prstGeom prst="rect">
            <a:avLst/>
          </a:prstGeom>
          <a:noFill/>
          <a:ln w="9525">
            <a:noFill/>
            <a:miter lim="800000"/>
            <a:headEnd/>
            <a:tailEnd/>
          </a:ln>
        </p:spPr>
      </p:pic>
      <p:sp>
        <p:nvSpPr>
          <p:cNvPr id="2051" name="Text Box 9"/>
          <p:cNvSpPr txBox="1">
            <a:spLocks noChangeArrowheads="1"/>
          </p:cNvSpPr>
          <p:nvPr/>
        </p:nvSpPr>
        <p:spPr bwMode="auto">
          <a:xfrm>
            <a:off x="2254096" y="2401147"/>
            <a:ext cx="4464496" cy="530915"/>
          </a:xfrm>
          <a:prstGeom prst="rect">
            <a:avLst/>
          </a:prstGeom>
          <a:noFill/>
          <a:ln w="9525">
            <a:noFill/>
            <a:miter lim="800000"/>
            <a:headEnd/>
            <a:tailEnd/>
          </a:ln>
          <a:effectLst/>
        </p:spPr>
        <p:txBody>
          <a:bodyPr wrap="square" lIns="68580" tIns="34290" rIns="68580" bIns="34290">
            <a:spAutoFit/>
          </a:bodyPr>
          <a:lstStyle/>
          <a:p>
            <a:pPr>
              <a:spcBef>
                <a:spcPct val="0"/>
              </a:spcBef>
              <a:buFontTx/>
              <a:buNone/>
            </a:pPr>
            <a:r>
              <a:rPr lang="zh-CN" altLang="en-US" sz="3000" b="1" dirty="0">
                <a:solidFill>
                  <a:schemeClr val="bg1"/>
                </a:solidFill>
                <a:latin typeface="Arial" charset="0"/>
                <a:ea typeface="黑体" pitchFamily="49" charset="-122"/>
              </a:rPr>
              <a:t>第</a:t>
            </a:r>
            <a:r>
              <a:rPr lang="en-US" altLang="zh-CN" sz="3000" b="1">
                <a:solidFill>
                  <a:schemeClr val="bg1"/>
                </a:solidFill>
                <a:latin typeface="Arial" charset="0"/>
                <a:ea typeface="黑体" pitchFamily="49" charset="-122"/>
              </a:rPr>
              <a:t>6</a:t>
            </a:r>
            <a:r>
              <a:rPr lang="zh-CN" altLang="en-US" sz="3000" b="1">
                <a:solidFill>
                  <a:schemeClr val="bg1"/>
                </a:solidFill>
                <a:latin typeface="Arial" charset="0"/>
                <a:ea typeface="黑体" pitchFamily="49" charset="-122"/>
              </a:rPr>
              <a:t>章  </a:t>
            </a:r>
            <a:r>
              <a:rPr lang="en-US" altLang="zh-CN" sz="3000" b="1" dirty="0" err="1">
                <a:solidFill>
                  <a:schemeClr val="bg1"/>
                </a:solidFill>
                <a:latin typeface="Arial" charset="0"/>
                <a:ea typeface="黑体" pitchFamily="49" charset="-122"/>
              </a:rPr>
              <a:t>Servlet</a:t>
            </a:r>
            <a:r>
              <a:rPr lang="zh-CN" altLang="en-US" sz="3000" b="1" dirty="0">
                <a:solidFill>
                  <a:schemeClr val="bg1"/>
                </a:solidFill>
                <a:latin typeface="Arial" charset="0"/>
                <a:ea typeface="黑体" pitchFamily="49" charset="-122"/>
              </a:rPr>
              <a:t>技术</a:t>
            </a: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15579"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b="1" dirty="0" err="1">
                <a:solidFill>
                  <a:srgbClr val="FF6600"/>
                </a:solidFill>
                <a:latin typeface="Arial" charset="0"/>
                <a:ea typeface="隶书" pitchFamily="49" charset="-122"/>
              </a:rPr>
              <a:t>Servlet</a:t>
            </a:r>
            <a:r>
              <a:rPr lang="zh-CN" altLang="en-US" sz="2700" b="1" dirty="0">
                <a:solidFill>
                  <a:srgbClr val="FF6600"/>
                </a:solidFill>
                <a:latin typeface="Arial" charset="0"/>
                <a:ea typeface="隶书" pitchFamily="49" charset="-122"/>
              </a:rPr>
              <a:t>开发</a:t>
            </a:r>
          </a:p>
        </p:txBody>
      </p:sp>
      <p:sp>
        <p:nvSpPr>
          <p:cNvPr id="8" name="矩形 7"/>
          <p:cNvSpPr/>
          <p:nvPr/>
        </p:nvSpPr>
        <p:spPr>
          <a:xfrm>
            <a:off x="571472" y="1714494"/>
            <a:ext cx="3286148" cy="891719"/>
          </a:xfrm>
          <a:prstGeom prst="rect">
            <a:avLst/>
          </a:prstGeom>
        </p:spPr>
        <p:txBody>
          <a:bodyPr wrap="square">
            <a:spAutoFit/>
          </a:bodyPr>
          <a:lstStyle/>
          <a:p>
            <a:pPr>
              <a:lnSpc>
                <a:spcPct val="150000"/>
              </a:lnSpc>
            </a:pPr>
            <a:r>
              <a:rPr lang="en-US" altLang="zh-CN" sz="1200" dirty="0"/>
              <a:t>2</a:t>
            </a:r>
            <a:r>
              <a:rPr lang="zh-CN" altLang="en-US" sz="1200" dirty="0"/>
              <a:t>．单击“下一步”按钮，进入到如图</a:t>
            </a:r>
            <a:r>
              <a:rPr lang="en-US" altLang="zh-CN" sz="1200" dirty="0"/>
              <a:t>5-4</a:t>
            </a:r>
            <a:r>
              <a:rPr lang="zh-CN" altLang="en-US" sz="1200" dirty="0"/>
              <a:t>所示的指定配置</a:t>
            </a:r>
            <a:r>
              <a:rPr lang="en-US" altLang="zh-CN" sz="1200" dirty="0" err="1"/>
              <a:t>Servlet</a:t>
            </a:r>
            <a:r>
              <a:rPr lang="zh-CN" altLang="en-US" sz="1200" dirty="0"/>
              <a:t>部署描述信息页面，在该页面中采用默认设置。</a:t>
            </a:r>
          </a:p>
        </p:txBody>
      </p:sp>
      <p:pic>
        <p:nvPicPr>
          <p:cNvPr id="61442" name="Picture 2"/>
          <p:cNvPicPr>
            <a:picLocks noChangeAspect="1" noChangeArrowheads="1"/>
          </p:cNvPicPr>
          <p:nvPr/>
        </p:nvPicPr>
        <p:blipFill>
          <a:blip r:embed="rId3" cstate="print"/>
          <a:srcRect/>
          <a:stretch>
            <a:fillRect/>
          </a:stretch>
        </p:blipFill>
        <p:spPr bwMode="auto">
          <a:xfrm>
            <a:off x="4357686" y="1000114"/>
            <a:ext cx="3248025" cy="3419475"/>
          </a:xfrm>
          <a:prstGeom prst="rect">
            <a:avLst/>
          </a:prstGeom>
          <a:noFill/>
          <a:ln w="9525">
            <a:noFill/>
            <a:miter lim="800000"/>
            <a:headEnd/>
            <a:tailEnd/>
          </a:ln>
        </p:spPr>
      </p:pic>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15579"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b="1" dirty="0" err="1">
                <a:solidFill>
                  <a:srgbClr val="FF6600"/>
                </a:solidFill>
                <a:latin typeface="Arial" charset="0"/>
                <a:ea typeface="隶书" pitchFamily="49" charset="-122"/>
              </a:rPr>
              <a:t>Servlet</a:t>
            </a:r>
            <a:r>
              <a:rPr lang="zh-CN" altLang="en-US" sz="2700" b="1" dirty="0">
                <a:solidFill>
                  <a:srgbClr val="FF6600"/>
                </a:solidFill>
                <a:latin typeface="Arial" charset="0"/>
                <a:ea typeface="隶书" pitchFamily="49" charset="-122"/>
              </a:rPr>
              <a:t>开发</a:t>
            </a:r>
          </a:p>
        </p:txBody>
      </p:sp>
      <p:sp>
        <p:nvSpPr>
          <p:cNvPr id="8" name="矩形 7"/>
          <p:cNvSpPr/>
          <p:nvPr/>
        </p:nvSpPr>
        <p:spPr>
          <a:xfrm>
            <a:off x="571472" y="1714494"/>
            <a:ext cx="3286148" cy="1722716"/>
          </a:xfrm>
          <a:prstGeom prst="rect">
            <a:avLst/>
          </a:prstGeom>
        </p:spPr>
        <p:txBody>
          <a:bodyPr wrap="square">
            <a:spAutoFit/>
          </a:bodyPr>
          <a:lstStyle/>
          <a:p>
            <a:pPr>
              <a:lnSpc>
                <a:spcPct val="150000"/>
              </a:lnSpc>
            </a:pPr>
            <a:r>
              <a:rPr lang="en-US" altLang="zh-CN" sz="1200" dirty="0"/>
              <a:t>3</a:t>
            </a:r>
            <a:r>
              <a:rPr lang="zh-CN" altLang="en-US" sz="1200" dirty="0"/>
              <a:t>．单击“下一步”按钮，将进入到如图</a:t>
            </a:r>
            <a:r>
              <a:rPr lang="en-US" altLang="zh-CN" sz="1200" dirty="0"/>
              <a:t>5-5</a:t>
            </a:r>
            <a:r>
              <a:rPr lang="zh-CN" altLang="en-US" sz="1200" dirty="0"/>
              <a:t>所示的用于选择修饰符、实现接口和要生成的方法的对话框。在该对话框中，修饰符和接口保持默认，在“继承的抽象方法”复选框中选中</a:t>
            </a:r>
            <a:r>
              <a:rPr lang="en-US" altLang="zh-CN" sz="1200" dirty="0" err="1"/>
              <a:t>doGet</a:t>
            </a:r>
            <a:r>
              <a:rPr lang="zh-CN" altLang="en-US" sz="1200" dirty="0"/>
              <a:t>和</a:t>
            </a:r>
            <a:r>
              <a:rPr lang="en-US" altLang="zh-CN" sz="1200" dirty="0" err="1"/>
              <a:t>doPost</a:t>
            </a:r>
            <a:r>
              <a:rPr lang="zh-CN" altLang="en-US" sz="1200" dirty="0"/>
              <a:t>复选框，单击“完成”按钮，完成</a:t>
            </a:r>
            <a:r>
              <a:rPr lang="en-US" altLang="zh-CN" sz="1200" dirty="0" err="1"/>
              <a:t>Servlet</a:t>
            </a:r>
            <a:r>
              <a:rPr lang="zh-CN" altLang="en-US" sz="1200" dirty="0"/>
              <a:t>的创建。</a:t>
            </a:r>
          </a:p>
        </p:txBody>
      </p:sp>
      <p:pic>
        <p:nvPicPr>
          <p:cNvPr id="62466" name="Picture 2"/>
          <p:cNvPicPr>
            <a:picLocks noChangeAspect="1" noChangeArrowheads="1"/>
          </p:cNvPicPr>
          <p:nvPr/>
        </p:nvPicPr>
        <p:blipFill>
          <a:blip r:embed="rId3" cstate="print"/>
          <a:srcRect/>
          <a:stretch>
            <a:fillRect/>
          </a:stretch>
        </p:blipFill>
        <p:spPr bwMode="auto">
          <a:xfrm>
            <a:off x="4357686" y="1214427"/>
            <a:ext cx="3643338" cy="3195911"/>
          </a:xfrm>
          <a:prstGeom prst="rect">
            <a:avLst/>
          </a:prstGeom>
          <a:noFill/>
          <a:ln w="9525">
            <a:noFill/>
            <a:miter lim="800000"/>
            <a:headEnd/>
            <a:tailEnd/>
          </a:ln>
        </p:spPr>
      </p:pic>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0"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15578"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b="1" dirty="0" err="1">
                <a:solidFill>
                  <a:srgbClr val="FF6600"/>
                </a:solidFill>
                <a:latin typeface="Arial" charset="0"/>
                <a:ea typeface="隶书" pitchFamily="49" charset="-122"/>
              </a:rPr>
              <a:t>Servlet</a:t>
            </a:r>
            <a:r>
              <a:rPr lang="zh-CN" altLang="en-US" sz="2700" b="1" dirty="0">
                <a:solidFill>
                  <a:srgbClr val="FF6600"/>
                </a:solidFill>
                <a:latin typeface="Arial" charset="0"/>
                <a:ea typeface="隶书" pitchFamily="49" charset="-122"/>
              </a:rPr>
              <a:t>配置</a:t>
            </a:r>
          </a:p>
        </p:txBody>
      </p:sp>
      <p:sp>
        <p:nvSpPr>
          <p:cNvPr id="7" name="矩形 6"/>
          <p:cNvSpPr/>
          <p:nvPr/>
        </p:nvSpPr>
        <p:spPr>
          <a:xfrm>
            <a:off x="1142974" y="1780284"/>
            <a:ext cx="2571769" cy="338554"/>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altLang="zh-CN" sz="1600" b="1" dirty="0">
                <a:latin typeface="楷体" pitchFamily="49" charset="-122"/>
                <a:ea typeface="楷体" pitchFamily="49" charset="-122"/>
              </a:rPr>
              <a:t>1</a:t>
            </a:r>
            <a:r>
              <a:rPr lang="zh-CN" altLang="en-US" sz="1600" b="1" dirty="0">
                <a:latin typeface="楷体" pitchFamily="49" charset="-122"/>
                <a:ea typeface="楷体" pitchFamily="49" charset="-122"/>
              </a:rPr>
              <a:t>．声明</a:t>
            </a:r>
            <a:r>
              <a:rPr lang="en-US" altLang="zh-CN" sz="1600" b="1" dirty="0" err="1">
                <a:latin typeface="楷体" pitchFamily="49" charset="-122"/>
                <a:ea typeface="楷体" pitchFamily="49" charset="-122"/>
              </a:rPr>
              <a:t>Servlet</a:t>
            </a:r>
            <a:r>
              <a:rPr lang="zh-CN" altLang="en-US" sz="1600" b="1" dirty="0">
                <a:latin typeface="楷体" pitchFamily="49" charset="-122"/>
                <a:ea typeface="楷体" pitchFamily="49" charset="-122"/>
              </a:rPr>
              <a:t>对象</a:t>
            </a:r>
          </a:p>
        </p:txBody>
      </p:sp>
      <p:sp>
        <p:nvSpPr>
          <p:cNvPr id="9" name="矩形 8"/>
          <p:cNvSpPr/>
          <p:nvPr/>
        </p:nvSpPr>
        <p:spPr>
          <a:xfrm>
            <a:off x="1214414" y="2708978"/>
            <a:ext cx="5643602" cy="110799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t>&lt;</a:t>
            </a:r>
            <a:r>
              <a:rPr lang="en-US" sz="1600" dirty="0" err="1"/>
              <a:t>servlet</a:t>
            </a:r>
            <a:r>
              <a:rPr lang="en-US" sz="1600" dirty="0"/>
              <a:t>&gt;</a:t>
            </a:r>
            <a:endParaRPr lang="zh-CN" altLang="en-US" sz="1600" dirty="0"/>
          </a:p>
          <a:p>
            <a:r>
              <a:rPr lang="en-US" sz="1600" dirty="0"/>
              <a:t>&lt;</a:t>
            </a:r>
            <a:r>
              <a:rPr lang="en-US" sz="1600" dirty="0" err="1"/>
              <a:t>servlet</a:t>
            </a:r>
            <a:r>
              <a:rPr lang="en-US" sz="1600" dirty="0"/>
              <a:t>-name&gt;</a:t>
            </a:r>
            <a:r>
              <a:rPr lang="en-US" sz="1600" dirty="0" err="1"/>
              <a:t>SimpleServlet</a:t>
            </a:r>
            <a:r>
              <a:rPr lang="en-US" sz="1600" dirty="0"/>
              <a:t>&lt;/</a:t>
            </a:r>
            <a:r>
              <a:rPr lang="en-US" sz="1600" dirty="0" err="1"/>
              <a:t>servlet</a:t>
            </a:r>
            <a:r>
              <a:rPr lang="en-US" sz="1600" dirty="0"/>
              <a:t>-name&gt;</a:t>
            </a:r>
            <a:endParaRPr lang="zh-CN" altLang="en-US" sz="1600" dirty="0"/>
          </a:p>
          <a:p>
            <a:r>
              <a:rPr lang="en-US" sz="1600" dirty="0"/>
              <a:t>&lt;</a:t>
            </a:r>
            <a:r>
              <a:rPr lang="en-US" sz="1600" dirty="0" err="1"/>
              <a:t>servlet</a:t>
            </a:r>
            <a:r>
              <a:rPr lang="en-US" sz="1600" dirty="0"/>
              <a:t>-class&gt;</a:t>
            </a:r>
            <a:r>
              <a:rPr lang="en-US" sz="1600" dirty="0" err="1"/>
              <a:t>com.lyq.SimpleServlet</a:t>
            </a:r>
            <a:r>
              <a:rPr lang="en-US" sz="1600" dirty="0"/>
              <a:t>&lt;/</a:t>
            </a:r>
            <a:r>
              <a:rPr lang="en-US" sz="1600" dirty="0" err="1"/>
              <a:t>servlet</a:t>
            </a:r>
            <a:r>
              <a:rPr lang="en-US" sz="1600" dirty="0"/>
              <a:t>-class&gt;</a:t>
            </a:r>
            <a:endParaRPr lang="zh-CN" altLang="en-US" sz="1600" dirty="0"/>
          </a:p>
          <a:p>
            <a:r>
              <a:rPr lang="en-US" sz="1600" dirty="0"/>
              <a:t>&lt;/</a:t>
            </a:r>
            <a:r>
              <a:rPr lang="en-US" sz="1600" dirty="0" err="1"/>
              <a:t>servlet</a:t>
            </a:r>
            <a:r>
              <a:rPr lang="en-US" sz="1600" dirty="0"/>
              <a:t>&gt;</a:t>
            </a:r>
            <a:endParaRPr lang="zh-CN" altLang="en-US" sz="1600" dirty="0"/>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0"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15578"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b="1" dirty="0" err="1">
                <a:solidFill>
                  <a:srgbClr val="FF6600"/>
                </a:solidFill>
                <a:latin typeface="Arial" charset="0"/>
                <a:ea typeface="隶书" pitchFamily="49" charset="-122"/>
              </a:rPr>
              <a:t>Servlet</a:t>
            </a:r>
            <a:r>
              <a:rPr lang="zh-CN" altLang="en-US" sz="2700" b="1" dirty="0">
                <a:solidFill>
                  <a:srgbClr val="FF6600"/>
                </a:solidFill>
                <a:latin typeface="Arial" charset="0"/>
                <a:ea typeface="隶书" pitchFamily="49" charset="-122"/>
              </a:rPr>
              <a:t>配置</a:t>
            </a:r>
          </a:p>
        </p:txBody>
      </p:sp>
      <p:sp>
        <p:nvSpPr>
          <p:cNvPr id="8" name="矩形 7"/>
          <p:cNvSpPr/>
          <p:nvPr/>
        </p:nvSpPr>
        <p:spPr>
          <a:xfrm>
            <a:off x="1142974" y="1780284"/>
            <a:ext cx="2571769" cy="338554"/>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altLang="zh-CN" sz="1600" b="1" dirty="0">
                <a:latin typeface="楷体" pitchFamily="49" charset="-122"/>
                <a:ea typeface="楷体" pitchFamily="49" charset="-122"/>
              </a:rPr>
              <a:t>2</a:t>
            </a:r>
            <a:r>
              <a:rPr lang="zh-CN" altLang="en-US" sz="1600" b="1" dirty="0">
                <a:latin typeface="楷体" pitchFamily="49" charset="-122"/>
                <a:ea typeface="楷体" pitchFamily="49" charset="-122"/>
              </a:rPr>
              <a:t>．映射</a:t>
            </a:r>
            <a:r>
              <a:rPr lang="en-US" altLang="zh-CN" sz="1600" b="1" dirty="0" err="1">
                <a:latin typeface="楷体" pitchFamily="49" charset="-122"/>
                <a:ea typeface="楷体" pitchFamily="49" charset="-122"/>
              </a:rPr>
              <a:t>Servlet</a:t>
            </a:r>
            <a:endParaRPr lang="en-US" altLang="zh-CN" sz="1600" b="1" dirty="0">
              <a:latin typeface="楷体" pitchFamily="49" charset="-122"/>
              <a:ea typeface="楷体" pitchFamily="49" charset="-122"/>
            </a:endParaRPr>
          </a:p>
        </p:txBody>
      </p:sp>
      <p:sp>
        <p:nvSpPr>
          <p:cNvPr id="6" name="矩形 5"/>
          <p:cNvSpPr/>
          <p:nvPr/>
        </p:nvSpPr>
        <p:spPr>
          <a:xfrm>
            <a:off x="1214414" y="2708978"/>
            <a:ext cx="5643602"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t>&lt;</a:t>
            </a:r>
            <a:r>
              <a:rPr lang="en-US" sz="1600" dirty="0" err="1"/>
              <a:t>servlet</a:t>
            </a:r>
            <a:r>
              <a:rPr lang="en-US" sz="1600" dirty="0"/>
              <a:t>-mapping&gt;</a:t>
            </a:r>
            <a:endParaRPr lang="zh-CN" altLang="en-US" sz="1600" dirty="0"/>
          </a:p>
          <a:p>
            <a:r>
              <a:rPr lang="en-US" sz="1600" dirty="0"/>
              <a:t>&lt;</a:t>
            </a:r>
            <a:r>
              <a:rPr lang="en-US" sz="1600" dirty="0" err="1"/>
              <a:t>servlet</a:t>
            </a:r>
            <a:r>
              <a:rPr lang="en-US" sz="1600" dirty="0"/>
              <a:t>-name&gt;</a:t>
            </a:r>
            <a:r>
              <a:rPr lang="en-US" sz="1600" dirty="0" err="1"/>
              <a:t>SimpleServlet</a:t>
            </a:r>
            <a:r>
              <a:rPr lang="en-US" sz="1600" dirty="0"/>
              <a:t>&lt;/</a:t>
            </a:r>
            <a:r>
              <a:rPr lang="en-US" sz="1600" dirty="0" err="1"/>
              <a:t>servlet</a:t>
            </a:r>
            <a:r>
              <a:rPr lang="en-US" sz="1600" dirty="0"/>
              <a:t>-name&gt;</a:t>
            </a:r>
            <a:endParaRPr lang="zh-CN" altLang="en-US" sz="1600" dirty="0"/>
          </a:p>
          <a:p>
            <a:r>
              <a:rPr lang="en-US" sz="1600" dirty="0"/>
              <a:t>&lt;</a:t>
            </a:r>
            <a:r>
              <a:rPr lang="en-US" sz="1600" dirty="0" err="1"/>
              <a:t>url</a:t>
            </a:r>
            <a:r>
              <a:rPr lang="en-US" sz="1600" dirty="0"/>
              <a:t>-pattern&gt;/</a:t>
            </a:r>
            <a:r>
              <a:rPr lang="en-US" sz="1600" dirty="0" err="1"/>
              <a:t>SimpleServlet</a:t>
            </a:r>
            <a:r>
              <a:rPr lang="en-US" sz="1600" dirty="0"/>
              <a:t>&lt;/</a:t>
            </a:r>
            <a:r>
              <a:rPr lang="en-US" sz="1600" dirty="0" err="1"/>
              <a:t>url</a:t>
            </a:r>
            <a:r>
              <a:rPr lang="en-US" sz="1600" dirty="0"/>
              <a:t>-pattern&gt;</a:t>
            </a:r>
            <a:endParaRPr lang="zh-CN" altLang="en-US" sz="1600" dirty="0"/>
          </a:p>
          <a:p>
            <a:r>
              <a:rPr lang="en-US" sz="1600" dirty="0"/>
              <a:t>&lt;/</a:t>
            </a:r>
            <a:r>
              <a:rPr lang="en-US" sz="1600" dirty="0" err="1"/>
              <a:t>servlet</a:t>
            </a:r>
            <a:r>
              <a:rPr lang="en-US" sz="1600" dirty="0"/>
              <a:t>-mapping&gt;</a:t>
            </a:r>
            <a:endParaRPr lang="zh-CN" altLang="en-US" sz="1600" dirty="0"/>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pPr>
            <a:r>
              <a:rPr lang="en-US" altLang="zh-CN" sz="1500" b="1" dirty="0">
                <a:solidFill>
                  <a:srgbClr val="FF6600"/>
                </a:solidFill>
                <a:latin typeface="Arial" charset="0"/>
                <a:ea typeface="黑体" pitchFamily="49" charset="-122"/>
              </a:rPr>
              <a:t>3</a:t>
            </a:r>
            <a:r>
              <a:rPr lang="en-US" altLang="zh-CN" sz="1500" b="1" dirty="0">
                <a:solidFill>
                  <a:schemeClr val="bg1"/>
                </a:solidFill>
                <a:latin typeface="Arial" charset="0"/>
                <a:ea typeface="黑体" pitchFamily="49" charset="-122"/>
              </a:rPr>
              <a:t>        </a:t>
            </a:r>
            <a:r>
              <a:rPr lang="en-US" altLang="zh-CN" b="1" dirty="0" err="1">
                <a:solidFill>
                  <a:schemeClr val="bg1"/>
                </a:solidFill>
                <a:latin typeface="Arial" charset="0"/>
                <a:ea typeface="黑体" pitchFamily="49" charset="-122"/>
              </a:rPr>
              <a:t>Servlet</a:t>
            </a:r>
            <a:r>
              <a:rPr lang="en-US" altLang="zh-CN" b="1" dirty="0">
                <a:solidFill>
                  <a:schemeClr val="bg1"/>
                </a:solidFill>
                <a:latin typeface="Arial" charset="0"/>
                <a:ea typeface="黑体" pitchFamily="49" charset="-122"/>
              </a:rPr>
              <a:t> </a:t>
            </a:r>
            <a:r>
              <a:rPr lang="zh-CN" altLang="en-US" b="1" dirty="0">
                <a:solidFill>
                  <a:schemeClr val="bg1"/>
                </a:solidFill>
                <a:latin typeface="Arial" charset="0"/>
                <a:ea typeface="黑体" pitchFamily="49" charset="-122"/>
              </a:rPr>
              <a:t>常用的接口和类</a:t>
            </a: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0"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15578"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b="1" dirty="0" err="1">
                <a:solidFill>
                  <a:srgbClr val="FF6600"/>
                </a:solidFill>
                <a:latin typeface="Arial" charset="0"/>
                <a:ea typeface="隶书" pitchFamily="49" charset="-122"/>
              </a:rPr>
              <a:t>Servlet</a:t>
            </a:r>
            <a:r>
              <a:rPr lang="zh-CN" altLang="en-US" sz="2700" b="1" dirty="0">
                <a:solidFill>
                  <a:srgbClr val="FF6600"/>
                </a:solidFill>
                <a:latin typeface="Arial" charset="0"/>
                <a:ea typeface="隶书" pitchFamily="49" charset="-122"/>
              </a:rPr>
              <a:t>接口</a:t>
            </a:r>
          </a:p>
        </p:txBody>
      </p:sp>
      <p:graphicFrame>
        <p:nvGraphicFramePr>
          <p:cNvPr id="6" name="表格 5"/>
          <p:cNvGraphicFramePr>
            <a:graphicFrameLocks noGrp="1"/>
          </p:cNvGraphicFramePr>
          <p:nvPr/>
        </p:nvGraphicFramePr>
        <p:xfrm>
          <a:off x="1142976" y="1857370"/>
          <a:ext cx="7000924" cy="2928960"/>
        </p:xfrm>
        <a:graphic>
          <a:graphicData uri="http://schemas.openxmlformats.org/drawingml/2006/table">
            <a:tbl>
              <a:tblPr firstRow="1" bandRow="1">
                <a:tableStyleId>{5C22544A-7EE6-4342-B048-85BDC9FD1C3A}</a:tableStyleId>
              </a:tblPr>
              <a:tblGrid>
                <a:gridCol w="3500462">
                  <a:extLst>
                    <a:ext uri="{9D8B030D-6E8A-4147-A177-3AD203B41FA5}">
                      <a16:colId xmlns:a16="http://schemas.microsoft.com/office/drawing/2014/main" val="20000"/>
                    </a:ext>
                  </a:extLst>
                </a:gridCol>
                <a:gridCol w="3500462">
                  <a:extLst>
                    <a:ext uri="{9D8B030D-6E8A-4147-A177-3AD203B41FA5}">
                      <a16:colId xmlns:a16="http://schemas.microsoft.com/office/drawing/2014/main" val="20001"/>
                    </a:ext>
                  </a:extLst>
                </a:gridCol>
              </a:tblGrid>
              <a:tr h="488160">
                <a:tc>
                  <a:txBody>
                    <a:bodyPr/>
                    <a:lstStyle/>
                    <a:p>
                      <a:pPr algn="ctr">
                        <a:spcBef>
                          <a:spcPts val="120"/>
                        </a:spcBef>
                        <a:spcAft>
                          <a:spcPts val="120"/>
                        </a:spcAft>
                      </a:pPr>
                      <a:r>
                        <a:rPr lang="zh-CN" sz="1400" kern="100" dirty="0"/>
                        <a:t>方</a:t>
                      </a:r>
                      <a:r>
                        <a:rPr lang="en-US" sz="1400" kern="100" dirty="0"/>
                        <a:t>    </a:t>
                      </a:r>
                      <a:r>
                        <a:rPr lang="zh-CN" sz="1400" kern="100" dirty="0"/>
                        <a:t>法</a:t>
                      </a:r>
                      <a:endParaRPr lang="zh-CN" sz="1400" kern="100" dirty="0">
                        <a:latin typeface="Times New Roman"/>
                        <a:ea typeface="方正书宋简体"/>
                      </a:endParaRPr>
                    </a:p>
                  </a:txBody>
                  <a:tcPr marL="68580" marR="68580" marT="0" marB="0" anchor="ctr"/>
                </a:tc>
                <a:tc>
                  <a:txBody>
                    <a:bodyPr/>
                    <a:lstStyle/>
                    <a:p>
                      <a:pPr algn="ctr">
                        <a:spcBef>
                          <a:spcPts val="120"/>
                        </a:spcBef>
                        <a:spcAft>
                          <a:spcPts val="120"/>
                        </a:spcAft>
                      </a:pPr>
                      <a:r>
                        <a:rPr lang="zh-CN" sz="1400" kern="100" dirty="0"/>
                        <a:t>说</a:t>
                      </a:r>
                      <a:r>
                        <a:rPr lang="en-US" sz="1400" kern="100" dirty="0"/>
                        <a:t>    </a:t>
                      </a:r>
                      <a:r>
                        <a:rPr lang="zh-CN" sz="1400" kern="100" dirty="0"/>
                        <a:t>明</a:t>
                      </a:r>
                      <a:endParaRPr lang="zh-CN" sz="1400" kern="100" dirty="0">
                        <a:latin typeface="Times New Roman"/>
                        <a:ea typeface="方正书宋简体"/>
                      </a:endParaRPr>
                    </a:p>
                  </a:txBody>
                  <a:tcPr marL="68580" marR="68580" marT="0" marB="0" anchor="ctr"/>
                </a:tc>
                <a:extLst>
                  <a:ext uri="{0D108BD9-81ED-4DB2-BD59-A6C34878D82A}">
                    <a16:rowId xmlns:a16="http://schemas.microsoft.com/office/drawing/2014/main" val="10000"/>
                  </a:ext>
                </a:extLst>
              </a:tr>
              <a:tr h="488160">
                <a:tc>
                  <a:txBody>
                    <a:bodyPr/>
                    <a:lstStyle/>
                    <a:p>
                      <a:pPr algn="just">
                        <a:spcBef>
                          <a:spcPts val="120"/>
                        </a:spcBef>
                        <a:spcAft>
                          <a:spcPts val="120"/>
                        </a:spcAft>
                      </a:pPr>
                      <a:r>
                        <a:rPr lang="en-US" sz="1400" kern="100"/>
                        <a:t>public void init(ServletConfig config)</a:t>
                      </a:r>
                      <a:endParaRPr lang="zh-CN" sz="1400" kern="100">
                        <a:latin typeface="Times New Roman"/>
                        <a:ea typeface="方正书宋简体"/>
                      </a:endParaRPr>
                    </a:p>
                  </a:txBody>
                  <a:tcPr marL="68580" marR="68580" marT="0" marB="0" anchor="ctr"/>
                </a:tc>
                <a:tc>
                  <a:txBody>
                    <a:bodyPr/>
                    <a:lstStyle/>
                    <a:p>
                      <a:pPr algn="just">
                        <a:spcBef>
                          <a:spcPts val="120"/>
                        </a:spcBef>
                        <a:spcAft>
                          <a:spcPts val="120"/>
                        </a:spcAft>
                      </a:pPr>
                      <a:r>
                        <a:rPr lang="en-US" sz="1400" kern="100"/>
                        <a:t>Servlet</a:t>
                      </a:r>
                      <a:r>
                        <a:rPr lang="zh-CN" sz="1400" kern="100"/>
                        <a:t>实例化后，</a:t>
                      </a:r>
                      <a:r>
                        <a:rPr lang="en-US" sz="1400" kern="100"/>
                        <a:t>Servlet</a:t>
                      </a:r>
                      <a:r>
                        <a:rPr lang="zh-CN" sz="1400" kern="100"/>
                        <a:t>容器调用此方法来完成初始化工作</a:t>
                      </a:r>
                      <a:endParaRPr lang="zh-CN" sz="1400" kern="100">
                        <a:latin typeface="Times New Roman"/>
                        <a:ea typeface="方正书宋简体"/>
                      </a:endParaRPr>
                    </a:p>
                  </a:txBody>
                  <a:tcPr marL="68580" marR="68580" marT="0" marB="0" anchor="ctr"/>
                </a:tc>
                <a:extLst>
                  <a:ext uri="{0D108BD9-81ED-4DB2-BD59-A6C34878D82A}">
                    <a16:rowId xmlns:a16="http://schemas.microsoft.com/office/drawing/2014/main" val="10001"/>
                  </a:ext>
                </a:extLst>
              </a:tr>
              <a:tr h="488160">
                <a:tc>
                  <a:txBody>
                    <a:bodyPr/>
                    <a:lstStyle/>
                    <a:p>
                      <a:pPr algn="just">
                        <a:spcBef>
                          <a:spcPts val="120"/>
                        </a:spcBef>
                        <a:spcAft>
                          <a:spcPts val="120"/>
                        </a:spcAft>
                      </a:pPr>
                      <a:r>
                        <a:rPr lang="en-US" sz="1400" kern="100"/>
                        <a:t>public void service(ServletRequest request,</a:t>
                      </a:r>
                      <a:br>
                        <a:rPr lang="en-US" sz="1400" kern="100"/>
                      </a:br>
                      <a:r>
                        <a:rPr lang="en-US" sz="1400" kern="100"/>
                        <a:t>ServletResponse response)</a:t>
                      </a:r>
                      <a:endParaRPr lang="zh-CN" sz="14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400" kern="100"/>
                        <a:t>此方法用于处理客户端的请求</a:t>
                      </a:r>
                      <a:endParaRPr lang="zh-CN" sz="1400" kern="100">
                        <a:latin typeface="Times New Roman"/>
                        <a:ea typeface="方正书宋简体"/>
                      </a:endParaRPr>
                    </a:p>
                  </a:txBody>
                  <a:tcPr marL="68580" marR="68580" marT="0" marB="0" anchor="ctr"/>
                </a:tc>
                <a:extLst>
                  <a:ext uri="{0D108BD9-81ED-4DB2-BD59-A6C34878D82A}">
                    <a16:rowId xmlns:a16="http://schemas.microsoft.com/office/drawing/2014/main" val="10002"/>
                  </a:ext>
                </a:extLst>
              </a:tr>
              <a:tr h="488160">
                <a:tc>
                  <a:txBody>
                    <a:bodyPr/>
                    <a:lstStyle/>
                    <a:p>
                      <a:pPr algn="just">
                        <a:spcBef>
                          <a:spcPts val="120"/>
                        </a:spcBef>
                        <a:spcAft>
                          <a:spcPts val="120"/>
                        </a:spcAft>
                      </a:pPr>
                      <a:r>
                        <a:rPr lang="en-US" sz="1400" kern="100"/>
                        <a:t>public void destroy()</a:t>
                      </a:r>
                      <a:endParaRPr lang="zh-CN" sz="14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400" kern="100" dirty="0"/>
                        <a:t>当</a:t>
                      </a:r>
                      <a:r>
                        <a:rPr lang="en-US" sz="1400" kern="100" dirty="0" err="1"/>
                        <a:t>Servlet</a:t>
                      </a:r>
                      <a:r>
                        <a:rPr lang="zh-CN" sz="1400" kern="100" dirty="0"/>
                        <a:t>对象应该从</a:t>
                      </a:r>
                      <a:r>
                        <a:rPr lang="en-US" sz="1400" kern="100" dirty="0" err="1"/>
                        <a:t>Servlet</a:t>
                      </a:r>
                      <a:r>
                        <a:rPr lang="zh-CN" sz="1400" kern="100" dirty="0"/>
                        <a:t>容器中移除时，容器调用此方法，以便释放资源</a:t>
                      </a:r>
                      <a:endParaRPr lang="zh-CN" sz="1400" kern="100" dirty="0">
                        <a:latin typeface="Times New Roman"/>
                        <a:ea typeface="方正书宋简体"/>
                      </a:endParaRPr>
                    </a:p>
                  </a:txBody>
                  <a:tcPr marL="68580" marR="68580" marT="0" marB="0" anchor="ctr"/>
                </a:tc>
                <a:extLst>
                  <a:ext uri="{0D108BD9-81ED-4DB2-BD59-A6C34878D82A}">
                    <a16:rowId xmlns:a16="http://schemas.microsoft.com/office/drawing/2014/main" val="10003"/>
                  </a:ext>
                </a:extLst>
              </a:tr>
              <a:tr h="488160">
                <a:tc>
                  <a:txBody>
                    <a:bodyPr/>
                    <a:lstStyle/>
                    <a:p>
                      <a:pPr algn="just">
                        <a:spcBef>
                          <a:spcPts val="120"/>
                        </a:spcBef>
                        <a:spcAft>
                          <a:spcPts val="120"/>
                        </a:spcAft>
                      </a:pPr>
                      <a:r>
                        <a:rPr lang="en-US" sz="1400" kern="100"/>
                        <a:t>public ServletConfig getServletConfig()</a:t>
                      </a:r>
                      <a:endParaRPr lang="zh-CN" sz="14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400" kern="100"/>
                        <a:t>此方法用于获取</a:t>
                      </a:r>
                      <a:r>
                        <a:rPr lang="en-US" sz="1400" kern="100"/>
                        <a:t>Servlet</a:t>
                      </a:r>
                      <a:r>
                        <a:rPr lang="zh-CN" sz="1400" kern="100"/>
                        <a:t>对象的配置信息，返回</a:t>
                      </a:r>
                      <a:r>
                        <a:rPr lang="en-US" sz="1400" kern="100"/>
                        <a:t>ServletConfig</a:t>
                      </a:r>
                      <a:r>
                        <a:rPr lang="zh-CN" sz="1400" kern="100"/>
                        <a:t>对象</a:t>
                      </a:r>
                      <a:endParaRPr lang="zh-CN" sz="1400" kern="100">
                        <a:latin typeface="Times New Roman"/>
                        <a:ea typeface="方正书宋简体"/>
                      </a:endParaRPr>
                    </a:p>
                  </a:txBody>
                  <a:tcPr marL="68580" marR="68580" marT="0" marB="0" anchor="ctr"/>
                </a:tc>
                <a:extLst>
                  <a:ext uri="{0D108BD9-81ED-4DB2-BD59-A6C34878D82A}">
                    <a16:rowId xmlns:a16="http://schemas.microsoft.com/office/drawing/2014/main" val="10004"/>
                  </a:ext>
                </a:extLst>
              </a:tr>
              <a:tr h="488160">
                <a:tc>
                  <a:txBody>
                    <a:bodyPr/>
                    <a:lstStyle/>
                    <a:p>
                      <a:pPr algn="just">
                        <a:spcBef>
                          <a:spcPts val="120"/>
                        </a:spcBef>
                        <a:spcAft>
                          <a:spcPts val="120"/>
                        </a:spcAft>
                      </a:pPr>
                      <a:r>
                        <a:rPr lang="en-US" sz="1400" kern="100"/>
                        <a:t>public String getServletInfo()</a:t>
                      </a:r>
                      <a:endParaRPr lang="zh-CN" sz="14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400" kern="100" dirty="0"/>
                        <a:t>此方法返回有关</a:t>
                      </a:r>
                      <a:r>
                        <a:rPr lang="en-US" sz="1400" kern="100" dirty="0" err="1"/>
                        <a:t>Servlet</a:t>
                      </a:r>
                      <a:r>
                        <a:rPr lang="zh-CN" sz="1400" kern="100" dirty="0"/>
                        <a:t>的信息，它是纯文本格式的字符串，如作者、版本等</a:t>
                      </a:r>
                      <a:endParaRPr lang="zh-CN" sz="1400" kern="100" dirty="0">
                        <a:latin typeface="Times New Roman"/>
                        <a:ea typeface="方正书宋简体"/>
                      </a:endParaRPr>
                    </a:p>
                  </a:txBody>
                  <a:tcPr marL="68580" marR="68580" marT="0" marB="0" anchor="ctr"/>
                </a:tc>
                <a:extLst>
                  <a:ext uri="{0D108BD9-81ED-4DB2-BD59-A6C34878D82A}">
                    <a16:rowId xmlns:a16="http://schemas.microsoft.com/office/drawing/2014/main" val="10005"/>
                  </a:ext>
                </a:extLst>
              </a:tr>
            </a:tbl>
          </a:graphicData>
        </a:graphic>
      </p:graphicFrame>
      <p:sp>
        <p:nvSpPr>
          <p:cNvPr id="7" name="矩形 6"/>
          <p:cNvSpPr/>
          <p:nvPr/>
        </p:nvSpPr>
        <p:spPr>
          <a:xfrm>
            <a:off x="2928926" y="1416600"/>
            <a:ext cx="2913875" cy="369332"/>
          </a:xfrm>
          <a:prstGeom prst="rect">
            <a:avLst/>
          </a:prstGeom>
        </p:spPr>
        <p:txBody>
          <a:bodyPr wrap="none">
            <a:spAutoFit/>
          </a:bodyPr>
          <a:lstStyle/>
          <a:p>
            <a:r>
              <a:rPr lang="en-US" dirty="0" err="1"/>
              <a:t>Servlet</a:t>
            </a:r>
            <a:r>
              <a:rPr lang="zh-CN" altLang="en-US" dirty="0"/>
              <a:t>接口中的方法及说明</a:t>
            </a:r>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0"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15578"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b="1" dirty="0" err="1">
                <a:solidFill>
                  <a:srgbClr val="FF6600"/>
                </a:solidFill>
                <a:latin typeface="Arial" charset="0"/>
                <a:ea typeface="隶书" pitchFamily="49" charset="-122"/>
              </a:rPr>
              <a:t>Servlet</a:t>
            </a:r>
            <a:r>
              <a:rPr lang="zh-CN" altLang="en-US" sz="2700" b="1" dirty="0">
                <a:solidFill>
                  <a:srgbClr val="FF6600"/>
                </a:solidFill>
                <a:latin typeface="Arial" charset="0"/>
                <a:ea typeface="隶书" pitchFamily="49" charset="-122"/>
              </a:rPr>
              <a:t>接口</a:t>
            </a:r>
          </a:p>
        </p:txBody>
      </p:sp>
      <p:graphicFrame>
        <p:nvGraphicFramePr>
          <p:cNvPr id="6" name="表格 5"/>
          <p:cNvGraphicFramePr>
            <a:graphicFrameLocks noGrp="1"/>
          </p:cNvGraphicFramePr>
          <p:nvPr/>
        </p:nvGraphicFramePr>
        <p:xfrm>
          <a:off x="1142976" y="1857370"/>
          <a:ext cx="7000924" cy="2452706"/>
        </p:xfrm>
        <a:graphic>
          <a:graphicData uri="http://schemas.openxmlformats.org/drawingml/2006/table">
            <a:tbl>
              <a:tblPr firstRow="1" bandRow="1">
                <a:tableStyleId>{21E4AEA4-8DFA-4A89-87EB-49C32662AFE0}</a:tableStyleId>
              </a:tblPr>
              <a:tblGrid>
                <a:gridCol w="3500462">
                  <a:extLst>
                    <a:ext uri="{9D8B030D-6E8A-4147-A177-3AD203B41FA5}">
                      <a16:colId xmlns:a16="http://schemas.microsoft.com/office/drawing/2014/main" val="20000"/>
                    </a:ext>
                  </a:extLst>
                </a:gridCol>
                <a:gridCol w="3500462">
                  <a:extLst>
                    <a:ext uri="{9D8B030D-6E8A-4147-A177-3AD203B41FA5}">
                      <a16:colId xmlns:a16="http://schemas.microsoft.com/office/drawing/2014/main" val="20001"/>
                    </a:ext>
                  </a:extLst>
                </a:gridCol>
              </a:tblGrid>
              <a:tr h="500066">
                <a:tc>
                  <a:txBody>
                    <a:bodyPr/>
                    <a:lstStyle/>
                    <a:p>
                      <a:pPr algn="ctr">
                        <a:spcBef>
                          <a:spcPts val="120"/>
                        </a:spcBef>
                        <a:spcAft>
                          <a:spcPts val="120"/>
                        </a:spcAft>
                      </a:pPr>
                      <a:r>
                        <a:rPr lang="zh-CN" sz="1400" kern="100" dirty="0"/>
                        <a:t>方</a:t>
                      </a:r>
                      <a:r>
                        <a:rPr lang="en-US" sz="1400" kern="100" dirty="0"/>
                        <a:t>    </a:t>
                      </a:r>
                      <a:r>
                        <a:rPr lang="zh-CN" sz="1400" kern="100" dirty="0"/>
                        <a:t>法</a:t>
                      </a:r>
                      <a:endParaRPr lang="zh-CN" sz="1400" kern="100" dirty="0">
                        <a:latin typeface="Times New Roman"/>
                        <a:ea typeface="方正书宋简体"/>
                      </a:endParaRPr>
                    </a:p>
                  </a:txBody>
                  <a:tcPr marL="68580" marR="68580" marT="0" marB="0" anchor="ctr"/>
                </a:tc>
                <a:tc>
                  <a:txBody>
                    <a:bodyPr/>
                    <a:lstStyle/>
                    <a:p>
                      <a:pPr algn="ctr">
                        <a:spcBef>
                          <a:spcPts val="120"/>
                        </a:spcBef>
                        <a:spcAft>
                          <a:spcPts val="120"/>
                        </a:spcAft>
                      </a:pPr>
                      <a:r>
                        <a:rPr lang="zh-CN" sz="1400" kern="100"/>
                        <a:t>说</a:t>
                      </a:r>
                      <a:r>
                        <a:rPr lang="en-US" sz="1400" kern="100"/>
                        <a:t>    </a:t>
                      </a:r>
                      <a:r>
                        <a:rPr lang="zh-CN" sz="1400" kern="100"/>
                        <a:t>明</a:t>
                      </a:r>
                      <a:endParaRPr lang="zh-CN" sz="1400" kern="100">
                        <a:latin typeface="Times New Roman"/>
                        <a:ea typeface="方正书宋简体"/>
                      </a:endParaRPr>
                    </a:p>
                  </a:txBody>
                  <a:tcPr marL="68580" marR="68580" marT="0" marB="0" anchor="ctr"/>
                </a:tc>
                <a:extLst>
                  <a:ext uri="{0D108BD9-81ED-4DB2-BD59-A6C34878D82A}">
                    <a16:rowId xmlns:a16="http://schemas.microsoft.com/office/drawing/2014/main" val="10000"/>
                  </a:ext>
                </a:extLst>
              </a:tr>
              <a:tr h="488160">
                <a:tc>
                  <a:txBody>
                    <a:bodyPr/>
                    <a:lstStyle/>
                    <a:p>
                      <a:pPr algn="just">
                        <a:spcBef>
                          <a:spcPts val="120"/>
                        </a:spcBef>
                        <a:spcAft>
                          <a:spcPts val="120"/>
                        </a:spcAft>
                      </a:pPr>
                      <a:r>
                        <a:rPr lang="en-US" sz="1400" kern="100" dirty="0"/>
                        <a:t>public String </a:t>
                      </a:r>
                      <a:r>
                        <a:rPr lang="en-US" sz="1400" kern="100" dirty="0" err="1"/>
                        <a:t>getInitParameter</a:t>
                      </a:r>
                      <a:r>
                        <a:rPr lang="en-US" sz="1400" kern="100" dirty="0"/>
                        <a:t>(String name)</a:t>
                      </a:r>
                      <a:endParaRPr lang="zh-CN" sz="1400" kern="100" dirty="0">
                        <a:latin typeface="Times New Roman"/>
                        <a:ea typeface="方正书宋简体"/>
                      </a:endParaRPr>
                    </a:p>
                  </a:txBody>
                  <a:tcPr marL="68580" marR="68580" marT="0" marB="0" anchor="ctr"/>
                </a:tc>
                <a:tc>
                  <a:txBody>
                    <a:bodyPr/>
                    <a:lstStyle/>
                    <a:p>
                      <a:pPr algn="just">
                        <a:spcBef>
                          <a:spcPts val="120"/>
                        </a:spcBef>
                        <a:spcAft>
                          <a:spcPts val="120"/>
                        </a:spcAft>
                      </a:pPr>
                      <a:r>
                        <a:rPr lang="zh-CN" sz="1400" kern="100"/>
                        <a:t>此方法返回</a:t>
                      </a:r>
                      <a:r>
                        <a:rPr lang="en-US" sz="1400" kern="100"/>
                        <a:t>String</a:t>
                      </a:r>
                      <a:r>
                        <a:rPr lang="zh-CN" sz="1400" kern="100"/>
                        <a:t>类型名称为</a:t>
                      </a:r>
                      <a:r>
                        <a:rPr lang="en-US" sz="1400" kern="100"/>
                        <a:t>name</a:t>
                      </a:r>
                      <a:r>
                        <a:rPr lang="zh-CN" sz="1400" kern="100"/>
                        <a:t>的初始化参数值</a:t>
                      </a:r>
                      <a:endParaRPr lang="zh-CN" sz="1400" kern="100">
                        <a:latin typeface="Times New Roman"/>
                        <a:ea typeface="方正书宋简体"/>
                      </a:endParaRPr>
                    </a:p>
                  </a:txBody>
                  <a:tcPr marL="68580" marR="68580" marT="0" marB="0" anchor="ctr"/>
                </a:tc>
                <a:extLst>
                  <a:ext uri="{0D108BD9-81ED-4DB2-BD59-A6C34878D82A}">
                    <a16:rowId xmlns:a16="http://schemas.microsoft.com/office/drawing/2014/main" val="10001"/>
                  </a:ext>
                </a:extLst>
              </a:tr>
              <a:tr h="488160">
                <a:tc>
                  <a:txBody>
                    <a:bodyPr/>
                    <a:lstStyle/>
                    <a:p>
                      <a:pPr algn="just">
                        <a:spcBef>
                          <a:spcPts val="120"/>
                        </a:spcBef>
                        <a:spcAft>
                          <a:spcPts val="120"/>
                        </a:spcAft>
                      </a:pPr>
                      <a:r>
                        <a:rPr lang="en-US" sz="1400" kern="100"/>
                        <a:t>public Enumeration getInitParameterNames()</a:t>
                      </a:r>
                      <a:endParaRPr lang="zh-CN" sz="14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400" kern="100"/>
                        <a:t>获取所有初始化参数名的枚举集合</a:t>
                      </a:r>
                      <a:endParaRPr lang="zh-CN" sz="1400" kern="100">
                        <a:latin typeface="Times New Roman"/>
                        <a:ea typeface="方正书宋简体"/>
                      </a:endParaRPr>
                    </a:p>
                  </a:txBody>
                  <a:tcPr marL="68580" marR="68580" marT="0" marB="0" anchor="ctr"/>
                </a:tc>
                <a:extLst>
                  <a:ext uri="{0D108BD9-81ED-4DB2-BD59-A6C34878D82A}">
                    <a16:rowId xmlns:a16="http://schemas.microsoft.com/office/drawing/2014/main" val="10002"/>
                  </a:ext>
                </a:extLst>
              </a:tr>
              <a:tr h="488160">
                <a:tc>
                  <a:txBody>
                    <a:bodyPr/>
                    <a:lstStyle/>
                    <a:p>
                      <a:pPr algn="just">
                        <a:spcBef>
                          <a:spcPts val="120"/>
                        </a:spcBef>
                        <a:spcAft>
                          <a:spcPts val="120"/>
                        </a:spcAft>
                      </a:pPr>
                      <a:r>
                        <a:rPr lang="en-US" sz="1400" kern="100"/>
                        <a:t>public ServletContext getServletContext()</a:t>
                      </a:r>
                      <a:endParaRPr lang="zh-CN" sz="14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400" kern="100"/>
                        <a:t>用于获取</a:t>
                      </a:r>
                      <a:r>
                        <a:rPr lang="en-US" sz="1400" kern="100"/>
                        <a:t>Servlet</a:t>
                      </a:r>
                      <a:r>
                        <a:rPr lang="zh-CN" sz="1400" kern="100"/>
                        <a:t>上下文对象</a:t>
                      </a:r>
                      <a:endParaRPr lang="zh-CN" sz="1400" kern="100">
                        <a:latin typeface="Times New Roman"/>
                        <a:ea typeface="方正书宋简体"/>
                      </a:endParaRPr>
                    </a:p>
                  </a:txBody>
                  <a:tcPr marL="68580" marR="68580" marT="0" marB="0" anchor="ctr"/>
                </a:tc>
                <a:extLst>
                  <a:ext uri="{0D108BD9-81ED-4DB2-BD59-A6C34878D82A}">
                    <a16:rowId xmlns:a16="http://schemas.microsoft.com/office/drawing/2014/main" val="10003"/>
                  </a:ext>
                </a:extLst>
              </a:tr>
              <a:tr h="488160">
                <a:tc>
                  <a:txBody>
                    <a:bodyPr/>
                    <a:lstStyle/>
                    <a:p>
                      <a:pPr algn="just">
                        <a:spcBef>
                          <a:spcPts val="120"/>
                        </a:spcBef>
                        <a:spcAft>
                          <a:spcPts val="120"/>
                        </a:spcAft>
                      </a:pPr>
                      <a:r>
                        <a:rPr lang="en-US" sz="1400" kern="100"/>
                        <a:t>public String getServletName()</a:t>
                      </a:r>
                      <a:endParaRPr lang="zh-CN" sz="14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400" kern="100" dirty="0"/>
                        <a:t>返回</a:t>
                      </a:r>
                      <a:r>
                        <a:rPr lang="en-US" sz="1400" kern="100" dirty="0" err="1"/>
                        <a:t>Servlet</a:t>
                      </a:r>
                      <a:r>
                        <a:rPr lang="zh-CN" sz="1400" kern="100" dirty="0"/>
                        <a:t>对象的实例名</a:t>
                      </a:r>
                      <a:endParaRPr lang="zh-CN" sz="1400" kern="100" dirty="0">
                        <a:latin typeface="Times New Roman"/>
                        <a:ea typeface="方正书宋简体"/>
                      </a:endParaRPr>
                    </a:p>
                  </a:txBody>
                  <a:tcPr marL="68580" marR="68580" marT="0" marB="0" anchor="ctr"/>
                </a:tc>
                <a:extLst>
                  <a:ext uri="{0D108BD9-81ED-4DB2-BD59-A6C34878D82A}">
                    <a16:rowId xmlns:a16="http://schemas.microsoft.com/office/drawing/2014/main" val="10004"/>
                  </a:ext>
                </a:extLst>
              </a:tr>
            </a:tbl>
          </a:graphicData>
        </a:graphic>
      </p:graphicFrame>
      <p:sp>
        <p:nvSpPr>
          <p:cNvPr id="7" name="矩形 6"/>
          <p:cNvSpPr/>
          <p:nvPr/>
        </p:nvSpPr>
        <p:spPr>
          <a:xfrm>
            <a:off x="3247279" y="1416600"/>
            <a:ext cx="1896225" cy="369332"/>
          </a:xfrm>
          <a:prstGeom prst="rect">
            <a:avLst/>
          </a:prstGeom>
        </p:spPr>
        <p:txBody>
          <a:bodyPr wrap="none">
            <a:spAutoFit/>
          </a:bodyPr>
          <a:lstStyle/>
          <a:p>
            <a:r>
              <a:rPr lang="en-US" dirty="0" err="1"/>
              <a:t>ServletConfig</a:t>
            </a:r>
            <a:r>
              <a:rPr lang="zh-CN" altLang="en-US" dirty="0"/>
              <a:t>接口</a:t>
            </a:r>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0"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15578"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b="1" dirty="0" err="1">
                <a:solidFill>
                  <a:srgbClr val="FF6600"/>
                </a:solidFill>
                <a:latin typeface="Arial" charset="0"/>
                <a:ea typeface="隶书" pitchFamily="49" charset="-122"/>
              </a:rPr>
              <a:t>Servlet</a:t>
            </a:r>
            <a:r>
              <a:rPr lang="zh-CN" altLang="en-US" sz="2700" b="1" dirty="0">
                <a:solidFill>
                  <a:srgbClr val="FF6600"/>
                </a:solidFill>
                <a:latin typeface="Arial" charset="0"/>
                <a:ea typeface="隶书" pitchFamily="49" charset="-122"/>
              </a:rPr>
              <a:t>接口</a:t>
            </a:r>
          </a:p>
        </p:txBody>
      </p:sp>
      <p:graphicFrame>
        <p:nvGraphicFramePr>
          <p:cNvPr id="6" name="表格 5"/>
          <p:cNvGraphicFramePr>
            <a:graphicFrameLocks noGrp="1"/>
          </p:cNvGraphicFramePr>
          <p:nvPr/>
        </p:nvGraphicFramePr>
        <p:xfrm>
          <a:off x="1285852" y="1714494"/>
          <a:ext cx="6357982" cy="2982294"/>
        </p:xfrm>
        <a:graphic>
          <a:graphicData uri="http://schemas.openxmlformats.org/drawingml/2006/table">
            <a:tbl>
              <a:tblPr firstRow="1" bandRow="1">
                <a:tableStyleId>{F5AB1C69-6EDB-4FF4-983F-18BD219EF322}</a:tableStyleId>
              </a:tblPr>
              <a:tblGrid>
                <a:gridCol w="2357454">
                  <a:extLst>
                    <a:ext uri="{9D8B030D-6E8A-4147-A177-3AD203B41FA5}">
                      <a16:colId xmlns:a16="http://schemas.microsoft.com/office/drawing/2014/main" val="20000"/>
                    </a:ext>
                  </a:extLst>
                </a:gridCol>
                <a:gridCol w="4000528">
                  <a:extLst>
                    <a:ext uri="{9D8B030D-6E8A-4147-A177-3AD203B41FA5}">
                      <a16:colId xmlns:a16="http://schemas.microsoft.com/office/drawing/2014/main" val="20001"/>
                    </a:ext>
                  </a:extLst>
                </a:gridCol>
              </a:tblGrid>
              <a:tr h="329409">
                <a:tc>
                  <a:txBody>
                    <a:bodyPr/>
                    <a:lstStyle/>
                    <a:p>
                      <a:pPr algn="ctr">
                        <a:spcBef>
                          <a:spcPts val="120"/>
                        </a:spcBef>
                        <a:spcAft>
                          <a:spcPts val="120"/>
                        </a:spcAft>
                      </a:pPr>
                      <a:r>
                        <a:rPr lang="zh-CN" sz="1100" kern="100" dirty="0"/>
                        <a:t>方</a:t>
                      </a:r>
                      <a:r>
                        <a:rPr lang="en-US" sz="1100" kern="100" dirty="0"/>
                        <a:t>    </a:t>
                      </a:r>
                      <a:r>
                        <a:rPr lang="zh-CN" sz="1100" kern="100" dirty="0"/>
                        <a:t>法</a:t>
                      </a:r>
                      <a:endParaRPr lang="zh-CN" sz="1100" kern="100" dirty="0">
                        <a:latin typeface="Times New Roman"/>
                        <a:ea typeface="方正书宋简体"/>
                      </a:endParaRPr>
                    </a:p>
                  </a:txBody>
                  <a:tcPr marL="68580" marR="68580" marT="0" marB="0" anchor="ctr"/>
                </a:tc>
                <a:tc>
                  <a:txBody>
                    <a:bodyPr/>
                    <a:lstStyle/>
                    <a:p>
                      <a:pPr algn="ctr">
                        <a:spcBef>
                          <a:spcPts val="120"/>
                        </a:spcBef>
                        <a:spcAft>
                          <a:spcPts val="120"/>
                        </a:spcAft>
                      </a:pPr>
                      <a:r>
                        <a:rPr lang="zh-CN" sz="1100" kern="100" dirty="0"/>
                        <a:t>说</a:t>
                      </a:r>
                      <a:r>
                        <a:rPr lang="en-US" sz="1100" kern="100" dirty="0"/>
                        <a:t>    </a:t>
                      </a:r>
                      <a:r>
                        <a:rPr lang="zh-CN" sz="1100" kern="100" dirty="0"/>
                        <a:t>明</a:t>
                      </a:r>
                      <a:endParaRPr lang="zh-CN" sz="1100" kern="100" dirty="0">
                        <a:latin typeface="Times New Roman"/>
                        <a:ea typeface="方正书宋简体"/>
                      </a:endParaRPr>
                    </a:p>
                  </a:txBody>
                  <a:tcPr marL="68580" marR="68580" marT="0" marB="0" anchor="ctr"/>
                </a:tc>
                <a:extLst>
                  <a:ext uri="{0D108BD9-81ED-4DB2-BD59-A6C34878D82A}">
                    <a16:rowId xmlns:a16="http://schemas.microsoft.com/office/drawing/2014/main" val="10000"/>
                  </a:ext>
                </a:extLst>
              </a:tr>
              <a:tr h="329409">
                <a:tc>
                  <a:txBody>
                    <a:bodyPr/>
                    <a:lstStyle/>
                    <a:p>
                      <a:pPr algn="just">
                        <a:spcBef>
                          <a:spcPts val="120"/>
                        </a:spcBef>
                        <a:spcAft>
                          <a:spcPts val="120"/>
                        </a:spcAft>
                      </a:pPr>
                      <a:r>
                        <a:rPr lang="en-US" sz="1100" kern="100" dirty="0"/>
                        <a:t>public String </a:t>
                      </a:r>
                      <a:r>
                        <a:rPr lang="en-US" sz="1100" kern="100" dirty="0" err="1"/>
                        <a:t>getContextPath</a:t>
                      </a:r>
                      <a:r>
                        <a:rPr lang="en-US" sz="1100" kern="100" dirty="0"/>
                        <a:t>()</a:t>
                      </a:r>
                      <a:endParaRPr lang="zh-CN" sz="1100" kern="100" dirty="0">
                        <a:latin typeface="Times New Roman"/>
                        <a:ea typeface="方正书宋简体"/>
                      </a:endParaRPr>
                    </a:p>
                  </a:txBody>
                  <a:tcPr marL="68580" marR="68580" marT="0" marB="0" anchor="ctr"/>
                </a:tc>
                <a:tc>
                  <a:txBody>
                    <a:bodyPr/>
                    <a:lstStyle/>
                    <a:p>
                      <a:pPr algn="just">
                        <a:spcBef>
                          <a:spcPts val="120"/>
                        </a:spcBef>
                        <a:spcAft>
                          <a:spcPts val="120"/>
                        </a:spcAft>
                      </a:pPr>
                      <a:r>
                        <a:rPr lang="zh-CN" sz="1100" kern="100"/>
                        <a:t>返回请求的上下文路径，此路径以“</a:t>
                      </a:r>
                      <a:r>
                        <a:rPr lang="en-US" sz="1100" kern="100"/>
                        <a:t>/</a:t>
                      </a:r>
                      <a:r>
                        <a:rPr lang="zh-CN" sz="1100" kern="100"/>
                        <a:t>”开关</a:t>
                      </a:r>
                      <a:endParaRPr lang="zh-CN" sz="1100" kern="100">
                        <a:latin typeface="Times New Roman"/>
                        <a:ea typeface="方正书宋简体"/>
                      </a:endParaRPr>
                    </a:p>
                  </a:txBody>
                  <a:tcPr marL="68580" marR="68580" marT="0" marB="0" anchor="ctr"/>
                </a:tc>
                <a:extLst>
                  <a:ext uri="{0D108BD9-81ED-4DB2-BD59-A6C34878D82A}">
                    <a16:rowId xmlns:a16="http://schemas.microsoft.com/office/drawing/2014/main" val="10001"/>
                  </a:ext>
                </a:extLst>
              </a:tr>
              <a:tr h="329409">
                <a:tc>
                  <a:txBody>
                    <a:bodyPr/>
                    <a:lstStyle/>
                    <a:p>
                      <a:pPr algn="just">
                        <a:spcBef>
                          <a:spcPts val="120"/>
                        </a:spcBef>
                        <a:spcAft>
                          <a:spcPts val="120"/>
                        </a:spcAft>
                      </a:pPr>
                      <a:r>
                        <a:rPr lang="en-US" sz="1100" kern="100"/>
                        <a:t>public Cookie[] getCookies()</a:t>
                      </a:r>
                      <a:endParaRPr lang="zh-CN" sz="11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100" kern="100" dirty="0"/>
                        <a:t>返回请求中发送的所有</a:t>
                      </a:r>
                      <a:r>
                        <a:rPr lang="en-US" sz="1100" kern="100" dirty="0"/>
                        <a:t>cookie</a:t>
                      </a:r>
                      <a:r>
                        <a:rPr lang="zh-CN" sz="1100" kern="100" dirty="0"/>
                        <a:t>对象，返回值为</a:t>
                      </a:r>
                      <a:r>
                        <a:rPr lang="en-US" sz="1100" kern="100" dirty="0"/>
                        <a:t>cookie</a:t>
                      </a:r>
                      <a:r>
                        <a:rPr lang="zh-CN" sz="1100" kern="100" dirty="0"/>
                        <a:t>数组</a:t>
                      </a:r>
                      <a:endParaRPr lang="zh-CN" sz="1100" kern="100" dirty="0">
                        <a:latin typeface="Times New Roman"/>
                        <a:ea typeface="方正书宋简体"/>
                      </a:endParaRPr>
                    </a:p>
                  </a:txBody>
                  <a:tcPr marL="68580" marR="68580" marT="0" marB="0" anchor="ctr"/>
                </a:tc>
                <a:extLst>
                  <a:ext uri="{0D108BD9-81ED-4DB2-BD59-A6C34878D82A}">
                    <a16:rowId xmlns:a16="http://schemas.microsoft.com/office/drawing/2014/main" val="10002"/>
                  </a:ext>
                </a:extLst>
              </a:tr>
              <a:tr h="329409">
                <a:tc>
                  <a:txBody>
                    <a:bodyPr/>
                    <a:lstStyle/>
                    <a:p>
                      <a:pPr algn="just">
                        <a:spcBef>
                          <a:spcPts val="120"/>
                        </a:spcBef>
                        <a:spcAft>
                          <a:spcPts val="120"/>
                        </a:spcAft>
                      </a:pPr>
                      <a:r>
                        <a:rPr lang="en-US" sz="1100" kern="100"/>
                        <a:t>public String getMethod()</a:t>
                      </a:r>
                      <a:endParaRPr lang="zh-CN" sz="11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100" kern="100"/>
                        <a:t>返回请求所使用的</a:t>
                      </a:r>
                      <a:r>
                        <a:rPr lang="en-US" sz="1100" kern="100"/>
                        <a:t>HTTP</a:t>
                      </a:r>
                      <a:r>
                        <a:rPr lang="zh-CN" sz="1100" kern="100"/>
                        <a:t>类型，如</a:t>
                      </a:r>
                      <a:r>
                        <a:rPr lang="en-US" sz="1100" kern="100"/>
                        <a:t>get</a:t>
                      </a:r>
                      <a:r>
                        <a:rPr lang="zh-CN" sz="1100" kern="100"/>
                        <a:t>、</a:t>
                      </a:r>
                      <a:r>
                        <a:rPr lang="en-US" sz="1100" kern="100"/>
                        <a:t>post</a:t>
                      </a:r>
                      <a:r>
                        <a:rPr lang="zh-CN" sz="1100" kern="100"/>
                        <a:t>等</a:t>
                      </a:r>
                      <a:endParaRPr lang="zh-CN" sz="1100" kern="100">
                        <a:latin typeface="Times New Roman"/>
                        <a:ea typeface="方正书宋简体"/>
                      </a:endParaRPr>
                    </a:p>
                  </a:txBody>
                  <a:tcPr marL="68580" marR="68580" marT="0" marB="0" anchor="ctr"/>
                </a:tc>
                <a:extLst>
                  <a:ext uri="{0D108BD9-81ED-4DB2-BD59-A6C34878D82A}">
                    <a16:rowId xmlns:a16="http://schemas.microsoft.com/office/drawing/2014/main" val="10003"/>
                  </a:ext>
                </a:extLst>
              </a:tr>
              <a:tr h="329409">
                <a:tc>
                  <a:txBody>
                    <a:bodyPr/>
                    <a:lstStyle/>
                    <a:p>
                      <a:pPr algn="just">
                        <a:spcBef>
                          <a:spcPts val="120"/>
                        </a:spcBef>
                        <a:spcAft>
                          <a:spcPts val="120"/>
                        </a:spcAft>
                      </a:pPr>
                      <a:r>
                        <a:rPr lang="en-US" sz="1100" kern="100"/>
                        <a:t>public String getQueryString()</a:t>
                      </a:r>
                      <a:endParaRPr lang="zh-CN" sz="11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100" kern="100" dirty="0"/>
                        <a:t>返回请求中参数的字符串形式，如请求</a:t>
                      </a:r>
                      <a:r>
                        <a:rPr lang="en-US" sz="1100" kern="100" dirty="0" err="1"/>
                        <a:t>MyServlet?username</a:t>
                      </a:r>
                      <a:r>
                        <a:rPr lang="en-US" sz="1100" kern="100" dirty="0"/>
                        <a:t>=</a:t>
                      </a:r>
                      <a:r>
                        <a:rPr lang="en-US" sz="1100" kern="100" dirty="0" err="1"/>
                        <a:t>mr</a:t>
                      </a:r>
                      <a:r>
                        <a:rPr lang="zh-CN" sz="1100" kern="100" dirty="0"/>
                        <a:t>，则返回</a:t>
                      </a:r>
                      <a:r>
                        <a:rPr lang="en-US" sz="1100" kern="100" dirty="0"/>
                        <a:t>username=</a:t>
                      </a:r>
                      <a:r>
                        <a:rPr lang="en-US" sz="1100" kern="100" dirty="0" err="1"/>
                        <a:t>mr</a:t>
                      </a:r>
                      <a:endParaRPr lang="zh-CN" sz="1100" kern="100" dirty="0">
                        <a:latin typeface="Times New Roman"/>
                        <a:ea typeface="方正书宋简体"/>
                      </a:endParaRPr>
                    </a:p>
                  </a:txBody>
                  <a:tcPr marL="68580" marR="68580" marT="0" marB="0" anchor="ctr"/>
                </a:tc>
                <a:extLst>
                  <a:ext uri="{0D108BD9-81ED-4DB2-BD59-A6C34878D82A}">
                    <a16:rowId xmlns:a16="http://schemas.microsoft.com/office/drawing/2014/main" val="10004"/>
                  </a:ext>
                </a:extLst>
              </a:tr>
              <a:tr h="329409">
                <a:tc>
                  <a:txBody>
                    <a:bodyPr/>
                    <a:lstStyle/>
                    <a:p>
                      <a:pPr algn="just">
                        <a:spcBef>
                          <a:spcPts val="120"/>
                        </a:spcBef>
                        <a:spcAft>
                          <a:spcPts val="120"/>
                        </a:spcAft>
                      </a:pPr>
                      <a:r>
                        <a:rPr lang="en-US" sz="1100" kern="100"/>
                        <a:t>public String getRequestURI()</a:t>
                      </a:r>
                      <a:endParaRPr lang="zh-CN" sz="11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100" kern="100"/>
                        <a:t>返回主机名到请求参数之间部分的字符串形式</a:t>
                      </a:r>
                      <a:endParaRPr lang="zh-CN" sz="1100" kern="100">
                        <a:latin typeface="Times New Roman"/>
                        <a:ea typeface="方正书宋简体"/>
                      </a:endParaRPr>
                    </a:p>
                  </a:txBody>
                  <a:tcPr marL="68580" marR="68580" marT="0" marB="0" anchor="ctr"/>
                </a:tc>
                <a:extLst>
                  <a:ext uri="{0D108BD9-81ED-4DB2-BD59-A6C34878D82A}">
                    <a16:rowId xmlns:a16="http://schemas.microsoft.com/office/drawing/2014/main" val="10005"/>
                  </a:ext>
                </a:extLst>
              </a:tr>
              <a:tr h="329409">
                <a:tc>
                  <a:txBody>
                    <a:bodyPr/>
                    <a:lstStyle/>
                    <a:p>
                      <a:pPr algn="just">
                        <a:spcBef>
                          <a:spcPts val="120"/>
                        </a:spcBef>
                        <a:spcAft>
                          <a:spcPts val="120"/>
                        </a:spcAft>
                      </a:pPr>
                      <a:r>
                        <a:rPr lang="en-US" sz="1100" kern="100"/>
                        <a:t>public StringBuffer getRequestURL()</a:t>
                      </a:r>
                      <a:endParaRPr lang="zh-CN" sz="11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100" kern="100"/>
                        <a:t>返回请求的</a:t>
                      </a:r>
                      <a:r>
                        <a:rPr lang="en-US" sz="1100" kern="100"/>
                        <a:t>URL</a:t>
                      </a:r>
                      <a:r>
                        <a:rPr lang="zh-CN" sz="1100" kern="100"/>
                        <a:t>，此</a:t>
                      </a:r>
                      <a:r>
                        <a:rPr lang="en-US" sz="1100" kern="100"/>
                        <a:t>URL</a:t>
                      </a:r>
                      <a:r>
                        <a:rPr lang="zh-CN" sz="1100" kern="100"/>
                        <a:t>中不包含请求的参数。注意此方法返回的数据类型为</a:t>
                      </a:r>
                      <a:r>
                        <a:rPr lang="en-US" sz="1100" kern="100"/>
                        <a:t>StringBuffer</a:t>
                      </a:r>
                      <a:endParaRPr lang="zh-CN" sz="1100" kern="100">
                        <a:latin typeface="Times New Roman"/>
                        <a:ea typeface="方正书宋简体"/>
                      </a:endParaRPr>
                    </a:p>
                  </a:txBody>
                  <a:tcPr marL="68580" marR="68580" marT="0" marB="0" anchor="ctr"/>
                </a:tc>
                <a:extLst>
                  <a:ext uri="{0D108BD9-81ED-4DB2-BD59-A6C34878D82A}">
                    <a16:rowId xmlns:a16="http://schemas.microsoft.com/office/drawing/2014/main" val="10006"/>
                  </a:ext>
                </a:extLst>
              </a:tr>
              <a:tr h="329409">
                <a:tc>
                  <a:txBody>
                    <a:bodyPr/>
                    <a:lstStyle/>
                    <a:p>
                      <a:pPr algn="just">
                        <a:spcBef>
                          <a:spcPts val="120"/>
                        </a:spcBef>
                        <a:spcAft>
                          <a:spcPts val="120"/>
                        </a:spcAft>
                      </a:pPr>
                      <a:r>
                        <a:rPr lang="en-US" sz="1100" kern="100"/>
                        <a:t>public String getServletPath()</a:t>
                      </a:r>
                      <a:endParaRPr lang="zh-CN" sz="11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100" kern="100"/>
                        <a:t>返回请求</a:t>
                      </a:r>
                      <a:r>
                        <a:rPr lang="en-US" sz="1100" kern="100"/>
                        <a:t>URI</a:t>
                      </a:r>
                      <a:r>
                        <a:rPr lang="zh-CN" sz="1100" kern="100"/>
                        <a:t>中的</a:t>
                      </a:r>
                      <a:r>
                        <a:rPr lang="en-US" sz="1100" kern="100"/>
                        <a:t>Servlet</a:t>
                      </a:r>
                      <a:r>
                        <a:rPr lang="zh-CN" sz="1100" kern="100"/>
                        <a:t>路径的字符串，不包含请求中的参数信息</a:t>
                      </a:r>
                      <a:endParaRPr lang="zh-CN" sz="1100" kern="100">
                        <a:latin typeface="Times New Roman"/>
                        <a:ea typeface="方正书宋简体"/>
                      </a:endParaRPr>
                    </a:p>
                  </a:txBody>
                  <a:tcPr marL="68580" marR="68580" marT="0" marB="0" anchor="ctr"/>
                </a:tc>
                <a:extLst>
                  <a:ext uri="{0D108BD9-81ED-4DB2-BD59-A6C34878D82A}">
                    <a16:rowId xmlns:a16="http://schemas.microsoft.com/office/drawing/2014/main" val="10007"/>
                  </a:ext>
                </a:extLst>
              </a:tr>
              <a:tr h="329409">
                <a:tc>
                  <a:txBody>
                    <a:bodyPr/>
                    <a:lstStyle/>
                    <a:p>
                      <a:pPr algn="just">
                        <a:spcBef>
                          <a:spcPts val="120"/>
                        </a:spcBef>
                        <a:spcAft>
                          <a:spcPts val="120"/>
                        </a:spcAft>
                      </a:pPr>
                      <a:r>
                        <a:rPr lang="en-US" sz="1100" kern="100"/>
                        <a:t>public HttpSession getSession()</a:t>
                      </a:r>
                      <a:endParaRPr lang="zh-CN" sz="11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100" kern="100" dirty="0"/>
                        <a:t>返回与请求关联的</a:t>
                      </a:r>
                      <a:r>
                        <a:rPr lang="en-US" sz="1100" kern="100" dirty="0" err="1"/>
                        <a:t>HttpSession</a:t>
                      </a:r>
                      <a:r>
                        <a:rPr lang="zh-CN" sz="1100" kern="100" dirty="0"/>
                        <a:t>对象</a:t>
                      </a:r>
                      <a:endParaRPr lang="zh-CN" sz="1100" kern="100" dirty="0">
                        <a:latin typeface="Times New Roman"/>
                        <a:ea typeface="方正书宋简体"/>
                      </a:endParaRPr>
                    </a:p>
                  </a:txBody>
                  <a:tcPr marL="68580" marR="68580" marT="0" marB="0" anchor="ctr"/>
                </a:tc>
                <a:extLst>
                  <a:ext uri="{0D108BD9-81ED-4DB2-BD59-A6C34878D82A}">
                    <a16:rowId xmlns:a16="http://schemas.microsoft.com/office/drawing/2014/main" val="10008"/>
                  </a:ext>
                </a:extLst>
              </a:tr>
            </a:tbl>
          </a:graphicData>
        </a:graphic>
      </p:graphicFrame>
      <p:sp>
        <p:nvSpPr>
          <p:cNvPr id="7" name="矩形 6"/>
          <p:cNvSpPr/>
          <p:nvPr/>
        </p:nvSpPr>
        <p:spPr>
          <a:xfrm>
            <a:off x="2928926" y="1285866"/>
            <a:ext cx="2527295" cy="369332"/>
          </a:xfrm>
          <a:prstGeom prst="rect">
            <a:avLst/>
          </a:prstGeom>
        </p:spPr>
        <p:txBody>
          <a:bodyPr wrap="none">
            <a:spAutoFit/>
          </a:bodyPr>
          <a:lstStyle/>
          <a:p>
            <a:r>
              <a:rPr lang="en-US" dirty="0"/>
              <a:t> </a:t>
            </a:r>
            <a:r>
              <a:rPr lang="en-US" dirty="0" err="1"/>
              <a:t>HttpServletRequest</a:t>
            </a:r>
            <a:r>
              <a:rPr lang="zh-CN" altLang="en-US" dirty="0"/>
              <a:t>接口</a:t>
            </a:r>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0"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15578"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b="1" dirty="0" err="1">
                <a:solidFill>
                  <a:srgbClr val="FF6600"/>
                </a:solidFill>
                <a:latin typeface="Arial" charset="0"/>
                <a:ea typeface="隶书" pitchFamily="49" charset="-122"/>
              </a:rPr>
              <a:t>Servlet</a:t>
            </a:r>
            <a:r>
              <a:rPr lang="zh-CN" altLang="en-US" sz="2700" b="1" dirty="0">
                <a:solidFill>
                  <a:srgbClr val="FF6600"/>
                </a:solidFill>
                <a:latin typeface="Arial" charset="0"/>
                <a:ea typeface="隶书" pitchFamily="49" charset="-122"/>
              </a:rPr>
              <a:t>接口</a:t>
            </a:r>
          </a:p>
        </p:txBody>
      </p:sp>
      <p:graphicFrame>
        <p:nvGraphicFramePr>
          <p:cNvPr id="6" name="表格 5"/>
          <p:cNvGraphicFramePr>
            <a:graphicFrameLocks noGrp="1"/>
          </p:cNvGraphicFramePr>
          <p:nvPr/>
        </p:nvGraphicFramePr>
        <p:xfrm>
          <a:off x="1142976" y="1857370"/>
          <a:ext cx="7000924" cy="2592720"/>
        </p:xfrm>
        <a:graphic>
          <a:graphicData uri="http://schemas.openxmlformats.org/drawingml/2006/table">
            <a:tbl>
              <a:tblPr firstRow="1" bandRow="1">
                <a:tableStyleId>{00A15C55-8517-42AA-B614-E9B94910E393}</a:tableStyleId>
              </a:tblPr>
              <a:tblGrid>
                <a:gridCol w="3500462">
                  <a:extLst>
                    <a:ext uri="{9D8B030D-6E8A-4147-A177-3AD203B41FA5}">
                      <a16:colId xmlns:a16="http://schemas.microsoft.com/office/drawing/2014/main" val="20000"/>
                    </a:ext>
                  </a:extLst>
                </a:gridCol>
                <a:gridCol w="3500462">
                  <a:extLst>
                    <a:ext uri="{9D8B030D-6E8A-4147-A177-3AD203B41FA5}">
                      <a16:colId xmlns:a16="http://schemas.microsoft.com/office/drawing/2014/main" val="20001"/>
                    </a:ext>
                  </a:extLst>
                </a:gridCol>
              </a:tblGrid>
              <a:tr h="488160">
                <a:tc>
                  <a:txBody>
                    <a:bodyPr/>
                    <a:lstStyle/>
                    <a:p>
                      <a:pPr algn="ctr">
                        <a:spcBef>
                          <a:spcPts val="120"/>
                        </a:spcBef>
                        <a:spcAft>
                          <a:spcPts val="120"/>
                        </a:spcAft>
                      </a:pPr>
                      <a:r>
                        <a:rPr lang="zh-CN" sz="1400" kern="100" dirty="0"/>
                        <a:t>方</a:t>
                      </a:r>
                      <a:r>
                        <a:rPr lang="en-US" sz="1400" kern="100" dirty="0"/>
                        <a:t>    </a:t>
                      </a:r>
                      <a:r>
                        <a:rPr lang="zh-CN" sz="1400" kern="100" dirty="0"/>
                        <a:t>法</a:t>
                      </a:r>
                      <a:endParaRPr lang="zh-CN" sz="1400" kern="100" dirty="0">
                        <a:latin typeface="Times New Roman"/>
                        <a:ea typeface="方正书宋简体"/>
                      </a:endParaRPr>
                    </a:p>
                  </a:txBody>
                  <a:tcPr marL="68580" marR="68580" marT="0" marB="0" anchor="ctr"/>
                </a:tc>
                <a:tc>
                  <a:txBody>
                    <a:bodyPr/>
                    <a:lstStyle/>
                    <a:p>
                      <a:pPr algn="ctr">
                        <a:spcBef>
                          <a:spcPts val="120"/>
                        </a:spcBef>
                        <a:spcAft>
                          <a:spcPts val="120"/>
                        </a:spcAft>
                      </a:pPr>
                      <a:r>
                        <a:rPr lang="zh-CN" sz="1400" kern="100"/>
                        <a:t>说</a:t>
                      </a:r>
                      <a:r>
                        <a:rPr lang="en-US" sz="1400" kern="100"/>
                        <a:t>    </a:t>
                      </a:r>
                      <a:r>
                        <a:rPr lang="zh-CN" sz="1400" kern="100"/>
                        <a:t>明</a:t>
                      </a:r>
                      <a:endParaRPr lang="zh-CN" sz="1400" kern="100">
                        <a:latin typeface="Times New Roman"/>
                        <a:ea typeface="方正书宋简体"/>
                      </a:endParaRPr>
                    </a:p>
                  </a:txBody>
                  <a:tcPr marL="68580" marR="68580" marT="0" marB="0" anchor="ctr"/>
                </a:tc>
                <a:extLst>
                  <a:ext uri="{0D108BD9-81ED-4DB2-BD59-A6C34878D82A}">
                    <a16:rowId xmlns:a16="http://schemas.microsoft.com/office/drawing/2014/main" val="10000"/>
                  </a:ext>
                </a:extLst>
              </a:tr>
              <a:tr h="488160">
                <a:tc>
                  <a:txBody>
                    <a:bodyPr/>
                    <a:lstStyle/>
                    <a:p>
                      <a:pPr algn="just">
                        <a:spcBef>
                          <a:spcPts val="120"/>
                        </a:spcBef>
                        <a:spcAft>
                          <a:spcPts val="120"/>
                        </a:spcAft>
                      </a:pPr>
                      <a:r>
                        <a:rPr lang="en-US" sz="1400" kern="100"/>
                        <a:t>public void addCookie(Cookie cookie)</a:t>
                      </a:r>
                      <a:endParaRPr lang="zh-CN" sz="14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400" kern="100"/>
                        <a:t>向客户端写入</a:t>
                      </a:r>
                      <a:r>
                        <a:rPr lang="en-US" sz="1400" kern="100"/>
                        <a:t>cookie</a:t>
                      </a:r>
                      <a:r>
                        <a:rPr lang="zh-CN" sz="1400" kern="100"/>
                        <a:t>信息</a:t>
                      </a:r>
                      <a:endParaRPr lang="zh-CN" sz="1400" kern="100">
                        <a:latin typeface="Times New Roman"/>
                        <a:ea typeface="方正书宋简体"/>
                      </a:endParaRPr>
                    </a:p>
                  </a:txBody>
                  <a:tcPr marL="68580" marR="68580" marT="0" marB="0" anchor="ctr"/>
                </a:tc>
                <a:extLst>
                  <a:ext uri="{0D108BD9-81ED-4DB2-BD59-A6C34878D82A}">
                    <a16:rowId xmlns:a16="http://schemas.microsoft.com/office/drawing/2014/main" val="10001"/>
                  </a:ext>
                </a:extLst>
              </a:tr>
              <a:tr h="488160">
                <a:tc>
                  <a:txBody>
                    <a:bodyPr/>
                    <a:lstStyle/>
                    <a:p>
                      <a:pPr algn="just">
                        <a:spcBef>
                          <a:spcPts val="120"/>
                        </a:spcBef>
                        <a:spcAft>
                          <a:spcPts val="120"/>
                        </a:spcAft>
                      </a:pPr>
                      <a:r>
                        <a:rPr lang="en-US" sz="1400" kern="100"/>
                        <a:t>public void sendError(int sc)</a:t>
                      </a:r>
                      <a:endParaRPr lang="zh-CN" sz="14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400" kern="100" dirty="0"/>
                        <a:t>发送一个错误状态码为</a:t>
                      </a:r>
                      <a:r>
                        <a:rPr lang="en-US" sz="1400" kern="100" dirty="0"/>
                        <a:t>sc</a:t>
                      </a:r>
                      <a:r>
                        <a:rPr lang="zh-CN" sz="1400" kern="100" dirty="0"/>
                        <a:t>的错误响应到客户端</a:t>
                      </a:r>
                      <a:endParaRPr lang="zh-CN" sz="1400" kern="100" dirty="0">
                        <a:latin typeface="Times New Roman"/>
                        <a:ea typeface="方正书宋简体"/>
                      </a:endParaRPr>
                    </a:p>
                  </a:txBody>
                  <a:tcPr marL="68580" marR="68580" marT="0" marB="0" anchor="ctr"/>
                </a:tc>
                <a:extLst>
                  <a:ext uri="{0D108BD9-81ED-4DB2-BD59-A6C34878D82A}">
                    <a16:rowId xmlns:a16="http://schemas.microsoft.com/office/drawing/2014/main" val="10002"/>
                  </a:ext>
                </a:extLst>
              </a:tr>
              <a:tr h="488160">
                <a:tc>
                  <a:txBody>
                    <a:bodyPr/>
                    <a:lstStyle/>
                    <a:p>
                      <a:pPr algn="just">
                        <a:spcBef>
                          <a:spcPts val="120"/>
                        </a:spcBef>
                        <a:spcAft>
                          <a:spcPts val="120"/>
                        </a:spcAft>
                      </a:pPr>
                      <a:r>
                        <a:rPr lang="en-US" sz="1400" kern="100"/>
                        <a:t>public void sendError(int sc, String msg)</a:t>
                      </a:r>
                      <a:endParaRPr lang="zh-CN" sz="14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400" kern="100"/>
                        <a:t>发送一个包含错误状态码及错误信息的响应到客户端，参数</a:t>
                      </a:r>
                      <a:r>
                        <a:rPr lang="en-US" sz="1400" kern="100"/>
                        <a:t>sc</a:t>
                      </a:r>
                      <a:r>
                        <a:rPr lang="zh-CN" sz="1400" kern="100"/>
                        <a:t>为错误状态码，参数</a:t>
                      </a:r>
                      <a:r>
                        <a:rPr lang="en-US" sz="1400" kern="100"/>
                        <a:t>msg</a:t>
                      </a:r>
                      <a:r>
                        <a:rPr lang="zh-CN" sz="1400" kern="100"/>
                        <a:t>为错误信息</a:t>
                      </a:r>
                      <a:endParaRPr lang="zh-CN" sz="1400" kern="100">
                        <a:latin typeface="Times New Roman"/>
                        <a:ea typeface="方正书宋简体"/>
                      </a:endParaRPr>
                    </a:p>
                  </a:txBody>
                  <a:tcPr marL="68580" marR="68580" marT="0" marB="0" anchor="ctr"/>
                </a:tc>
                <a:extLst>
                  <a:ext uri="{0D108BD9-81ED-4DB2-BD59-A6C34878D82A}">
                    <a16:rowId xmlns:a16="http://schemas.microsoft.com/office/drawing/2014/main" val="10003"/>
                  </a:ext>
                </a:extLst>
              </a:tr>
              <a:tr h="488160">
                <a:tc>
                  <a:txBody>
                    <a:bodyPr/>
                    <a:lstStyle/>
                    <a:p>
                      <a:pPr algn="just">
                        <a:spcBef>
                          <a:spcPts val="120"/>
                        </a:spcBef>
                        <a:spcAft>
                          <a:spcPts val="120"/>
                        </a:spcAft>
                      </a:pPr>
                      <a:r>
                        <a:rPr lang="en-US" sz="1400" kern="100"/>
                        <a:t>public void sendRedirect(String location)</a:t>
                      </a:r>
                      <a:endParaRPr lang="zh-CN" sz="14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400" kern="100" dirty="0"/>
                        <a:t>使用客户端重定向到新的</a:t>
                      </a:r>
                      <a:r>
                        <a:rPr lang="en-US" sz="1400" kern="100" dirty="0"/>
                        <a:t>URL</a:t>
                      </a:r>
                      <a:r>
                        <a:rPr lang="zh-CN" sz="1400" kern="100" dirty="0"/>
                        <a:t>，参数</a:t>
                      </a:r>
                      <a:r>
                        <a:rPr lang="en-US" sz="1400" kern="100" dirty="0"/>
                        <a:t>location</a:t>
                      </a:r>
                      <a:r>
                        <a:rPr lang="zh-CN" sz="1400" kern="100" dirty="0"/>
                        <a:t>为新的地址</a:t>
                      </a:r>
                      <a:endParaRPr lang="zh-CN" sz="1400" kern="100" dirty="0">
                        <a:latin typeface="Times New Roman"/>
                        <a:ea typeface="方正书宋简体"/>
                      </a:endParaRPr>
                    </a:p>
                  </a:txBody>
                  <a:tcPr marL="68580" marR="68580" marT="0" marB="0" anchor="ctr"/>
                </a:tc>
                <a:extLst>
                  <a:ext uri="{0D108BD9-81ED-4DB2-BD59-A6C34878D82A}">
                    <a16:rowId xmlns:a16="http://schemas.microsoft.com/office/drawing/2014/main" val="10004"/>
                  </a:ext>
                </a:extLst>
              </a:tr>
            </a:tbl>
          </a:graphicData>
        </a:graphic>
      </p:graphicFrame>
      <p:sp>
        <p:nvSpPr>
          <p:cNvPr id="7" name="矩形 6"/>
          <p:cNvSpPr/>
          <p:nvPr/>
        </p:nvSpPr>
        <p:spPr>
          <a:xfrm>
            <a:off x="2928926" y="1416600"/>
            <a:ext cx="2611612" cy="369332"/>
          </a:xfrm>
          <a:prstGeom prst="rect">
            <a:avLst/>
          </a:prstGeom>
        </p:spPr>
        <p:txBody>
          <a:bodyPr wrap="none">
            <a:spAutoFit/>
          </a:bodyPr>
          <a:lstStyle/>
          <a:p>
            <a:r>
              <a:rPr lang="en-US" dirty="0" err="1"/>
              <a:t>HttpServletResponse</a:t>
            </a:r>
            <a:r>
              <a:rPr lang="zh-CN" altLang="en-US" dirty="0"/>
              <a:t>接口</a:t>
            </a:r>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0"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15578"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b="1" dirty="0" err="1">
                <a:solidFill>
                  <a:srgbClr val="FF6600"/>
                </a:solidFill>
                <a:latin typeface="Arial" charset="0"/>
                <a:ea typeface="隶书" pitchFamily="49" charset="-122"/>
              </a:rPr>
              <a:t>GenericServlet</a:t>
            </a:r>
            <a:r>
              <a:rPr lang="zh-CN" altLang="en-US" sz="2700" b="1" dirty="0">
                <a:solidFill>
                  <a:srgbClr val="FF6600"/>
                </a:solidFill>
                <a:latin typeface="Arial" charset="0"/>
                <a:ea typeface="隶书" pitchFamily="49" charset="-122"/>
              </a:rPr>
              <a:t>类</a:t>
            </a:r>
          </a:p>
        </p:txBody>
      </p:sp>
      <p:sp>
        <p:nvSpPr>
          <p:cNvPr id="8" name="矩形 7"/>
          <p:cNvSpPr/>
          <p:nvPr/>
        </p:nvSpPr>
        <p:spPr>
          <a:xfrm>
            <a:off x="1000100" y="1740753"/>
            <a:ext cx="6357982"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latin typeface="Arial" pitchFamily="34" charset="0"/>
                <a:cs typeface="Arial" pitchFamily="34" charset="0"/>
              </a:rPr>
              <a:t>public abstract class </a:t>
            </a:r>
            <a:r>
              <a:rPr lang="en-US" sz="1600" dirty="0" err="1">
                <a:latin typeface="Arial" pitchFamily="34" charset="0"/>
                <a:cs typeface="Arial" pitchFamily="34" charset="0"/>
              </a:rPr>
              <a:t>GenericServlet</a:t>
            </a:r>
            <a:r>
              <a:rPr lang="en-US" sz="1600" dirty="0">
                <a:latin typeface="Arial" pitchFamily="34" charset="0"/>
                <a:cs typeface="Arial" pitchFamily="34" charset="0"/>
              </a:rPr>
              <a:t> </a:t>
            </a:r>
            <a:endParaRPr lang="zh-CN" altLang="en-US" sz="1600" dirty="0">
              <a:latin typeface="Arial" pitchFamily="34" charset="0"/>
              <a:cs typeface="Arial" pitchFamily="34" charset="0"/>
            </a:endParaRPr>
          </a:p>
          <a:p>
            <a:r>
              <a:rPr lang="en-US" sz="1600" dirty="0">
                <a:latin typeface="Arial" pitchFamily="34" charset="0"/>
                <a:cs typeface="Arial" pitchFamily="34" charset="0"/>
              </a:rPr>
              <a:t>extends Object</a:t>
            </a:r>
            <a:endParaRPr lang="zh-CN" altLang="en-US" sz="1600" dirty="0">
              <a:latin typeface="Arial" pitchFamily="34" charset="0"/>
              <a:cs typeface="Arial" pitchFamily="34" charset="0"/>
            </a:endParaRPr>
          </a:p>
          <a:p>
            <a:r>
              <a:rPr lang="en-US" sz="1600" dirty="0">
                <a:latin typeface="Arial" pitchFamily="34" charset="0"/>
                <a:cs typeface="Arial" pitchFamily="34" charset="0"/>
              </a:rPr>
              <a:t>implements </a:t>
            </a:r>
            <a:r>
              <a:rPr lang="en-US" sz="1600" dirty="0" err="1">
                <a:latin typeface="Arial" pitchFamily="34" charset="0"/>
                <a:cs typeface="Arial" pitchFamily="34" charset="0"/>
              </a:rPr>
              <a:t>Servlet</a:t>
            </a:r>
            <a:r>
              <a:rPr lang="en-US" sz="1600" dirty="0">
                <a:latin typeface="Arial" pitchFamily="34" charset="0"/>
                <a:cs typeface="Arial" pitchFamily="34" charset="0"/>
              </a:rPr>
              <a:t>, </a:t>
            </a:r>
            <a:r>
              <a:rPr lang="en-US" sz="1600" dirty="0" err="1">
                <a:latin typeface="Arial" pitchFamily="34" charset="0"/>
                <a:cs typeface="Arial" pitchFamily="34" charset="0"/>
              </a:rPr>
              <a:t>ServletConfig</a:t>
            </a:r>
            <a:r>
              <a:rPr lang="en-US" sz="1600" dirty="0">
                <a:latin typeface="Arial" pitchFamily="34" charset="0"/>
                <a:cs typeface="Arial" pitchFamily="34" charset="0"/>
              </a:rPr>
              <a:t>, </a:t>
            </a:r>
            <a:r>
              <a:rPr lang="en-US" sz="1600" dirty="0" err="1">
                <a:latin typeface="Arial" pitchFamily="34" charset="0"/>
                <a:cs typeface="Arial" pitchFamily="34" charset="0"/>
              </a:rPr>
              <a:t>Serializable</a:t>
            </a:r>
            <a:endParaRPr lang="zh-CN" altLang="en-US" sz="1600" dirty="0">
              <a:latin typeface="Arial" pitchFamily="34" charset="0"/>
              <a:cs typeface="Arial" pitchFamily="34" charset="0"/>
            </a:endParaRPr>
          </a:p>
        </p:txBody>
      </p:sp>
      <p:sp>
        <p:nvSpPr>
          <p:cNvPr id="9" name="矩形标注 8"/>
          <p:cNvSpPr/>
          <p:nvPr/>
        </p:nvSpPr>
        <p:spPr>
          <a:xfrm>
            <a:off x="3214678" y="3071816"/>
            <a:ext cx="4929222" cy="1500198"/>
          </a:xfrm>
          <a:prstGeom prst="wedgeRectCallout">
            <a:avLst>
              <a:gd name="adj1" fmla="val -48315"/>
              <a:gd name="adj2" fmla="val -80286"/>
            </a:avLst>
          </a:prstGeom>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err="1">
                <a:latin typeface="黑体" pitchFamily="49" charset="-122"/>
                <a:ea typeface="黑体" pitchFamily="49" charset="-122"/>
              </a:rPr>
              <a:t>GenericServlet</a:t>
            </a:r>
            <a:r>
              <a:rPr lang="zh-CN" altLang="en-US" sz="1600" dirty="0">
                <a:latin typeface="黑体" pitchFamily="49" charset="-122"/>
                <a:ea typeface="黑体" pitchFamily="49" charset="-122"/>
              </a:rPr>
              <a:t>类是一个抽象类，分别实现了</a:t>
            </a:r>
            <a:r>
              <a:rPr lang="en-US" altLang="zh-CN" sz="1600" dirty="0" err="1">
                <a:latin typeface="黑体" pitchFamily="49" charset="-122"/>
                <a:ea typeface="黑体" pitchFamily="49" charset="-122"/>
              </a:rPr>
              <a:t>Servlet</a:t>
            </a:r>
            <a:r>
              <a:rPr lang="zh-CN" altLang="en-US" sz="1600" dirty="0">
                <a:latin typeface="黑体" pitchFamily="49" charset="-122"/>
                <a:ea typeface="黑体" pitchFamily="49" charset="-122"/>
              </a:rPr>
              <a:t>接口与</a:t>
            </a:r>
            <a:r>
              <a:rPr lang="en-US" altLang="zh-CN" sz="1600" dirty="0" err="1">
                <a:latin typeface="黑体" pitchFamily="49" charset="-122"/>
                <a:ea typeface="黑体" pitchFamily="49" charset="-122"/>
              </a:rPr>
              <a:t>ServletConfig</a:t>
            </a:r>
            <a:r>
              <a:rPr lang="zh-CN" altLang="en-US" sz="1600" dirty="0">
                <a:latin typeface="黑体" pitchFamily="49" charset="-122"/>
                <a:ea typeface="黑体" pitchFamily="49" charset="-122"/>
              </a:rPr>
              <a:t>接口。此类实现了除</a:t>
            </a:r>
            <a:r>
              <a:rPr lang="en-US" altLang="zh-CN" sz="1600" dirty="0">
                <a:latin typeface="黑体" pitchFamily="49" charset="-122"/>
                <a:ea typeface="黑体" pitchFamily="49" charset="-122"/>
              </a:rPr>
              <a:t>service()</a:t>
            </a:r>
            <a:r>
              <a:rPr lang="zh-CN" altLang="en-US" sz="1600" dirty="0">
                <a:latin typeface="黑体" pitchFamily="49" charset="-122"/>
                <a:ea typeface="黑体" pitchFamily="49" charset="-122"/>
              </a:rPr>
              <a:t>之外的其他方法，在创建</a:t>
            </a:r>
            <a:r>
              <a:rPr lang="en-US" altLang="zh-CN" sz="1600" dirty="0" err="1">
                <a:latin typeface="黑体" pitchFamily="49" charset="-122"/>
                <a:ea typeface="黑体" pitchFamily="49" charset="-122"/>
              </a:rPr>
              <a:t>Servlet</a:t>
            </a:r>
            <a:r>
              <a:rPr lang="zh-CN" altLang="en-US" sz="1600" dirty="0">
                <a:latin typeface="黑体" pitchFamily="49" charset="-122"/>
                <a:ea typeface="黑体" pitchFamily="49" charset="-122"/>
              </a:rPr>
              <a:t>对象时，可以继承</a:t>
            </a:r>
            <a:r>
              <a:rPr lang="en-US" altLang="zh-CN" sz="1600" dirty="0" err="1">
                <a:latin typeface="黑体" pitchFamily="49" charset="-122"/>
                <a:ea typeface="黑体" pitchFamily="49" charset="-122"/>
              </a:rPr>
              <a:t>GenericServlet</a:t>
            </a:r>
            <a:r>
              <a:rPr lang="zh-CN" altLang="en-US" sz="1600" dirty="0">
                <a:latin typeface="黑体" pitchFamily="49" charset="-122"/>
                <a:ea typeface="黑体" pitchFamily="49" charset="-122"/>
              </a:rPr>
              <a:t>类来简化程序中的代码，但需要实现</a:t>
            </a:r>
            <a:r>
              <a:rPr lang="en-US" altLang="zh-CN" sz="1600" dirty="0">
                <a:latin typeface="黑体" pitchFamily="49" charset="-122"/>
                <a:ea typeface="黑体" pitchFamily="49" charset="-122"/>
              </a:rPr>
              <a:t>service()</a:t>
            </a:r>
            <a:r>
              <a:rPr lang="zh-CN" altLang="en-US" sz="1600" dirty="0">
                <a:latin typeface="黑体" pitchFamily="49" charset="-122"/>
                <a:ea typeface="黑体" pitchFamily="49" charset="-122"/>
              </a:rPr>
              <a:t>方法。</a:t>
            </a: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pic>
        <p:nvPicPr>
          <p:cNvPr id="3074" name="Picture 13" descr="F:\工作\功夫系列课程\PPT模版\目录\橙色\目录-30.png"/>
          <p:cNvPicPr>
            <a:picLocks noChangeAspect="1" noChangeArrowheads="1"/>
          </p:cNvPicPr>
          <p:nvPr/>
        </p:nvPicPr>
        <p:blipFill>
          <a:blip r:embed="rId3" cstate="print"/>
          <a:srcRect/>
          <a:stretch>
            <a:fillRect/>
          </a:stretch>
        </p:blipFill>
        <p:spPr bwMode="auto">
          <a:xfrm>
            <a:off x="1907704" y="1357304"/>
            <a:ext cx="4752528" cy="649447"/>
          </a:xfrm>
          <a:prstGeom prst="rect">
            <a:avLst/>
          </a:prstGeom>
          <a:noFill/>
          <a:ln w="9525">
            <a:noFill/>
            <a:miter lim="800000"/>
            <a:headEnd/>
            <a:tailEnd/>
          </a:ln>
        </p:spPr>
      </p:pic>
      <p:sp>
        <p:nvSpPr>
          <p:cNvPr id="3075" name="Text Box 14"/>
          <p:cNvSpPr txBox="1">
            <a:spLocks noChangeArrowheads="1"/>
          </p:cNvSpPr>
          <p:nvPr/>
        </p:nvSpPr>
        <p:spPr bwMode="auto">
          <a:xfrm>
            <a:off x="2751162" y="1523243"/>
            <a:ext cx="2607071"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01         </a:t>
            </a:r>
            <a:r>
              <a:rPr lang="en-US" altLang="zh-CN" sz="1500" b="1" dirty="0" err="1">
                <a:solidFill>
                  <a:schemeClr val="bg1"/>
                </a:solidFill>
                <a:latin typeface="Arial" charset="0"/>
                <a:ea typeface="黑体" pitchFamily="49" charset="-122"/>
              </a:rPr>
              <a:t>Servlet</a:t>
            </a:r>
            <a:r>
              <a:rPr lang="zh-CN" altLang="en-US" sz="1500" b="1" dirty="0">
                <a:solidFill>
                  <a:schemeClr val="bg1"/>
                </a:solidFill>
                <a:latin typeface="Arial" charset="0"/>
                <a:ea typeface="黑体" pitchFamily="49" charset="-122"/>
              </a:rPr>
              <a:t>基础</a:t>
            </a:r>
          </a:p>
        </p:txBody>
      </p:sp>
      <p:pic>
        <p:nvPicPr>
          <p:cNvPr id="9" name="Picture 13" descr="F:\工作\功夫系列课程\PPT模版\目录\橙色\目录-30.png"/>
          <p:cNvPicPr>
            <a:picLocks noChangeAspect="1" noChangeArrowheads="1"/>
          </p:cNvPicPr>
          <p:nvPr/>
        </p:nvPicPr>
        <p:blipFill>
          <a:blip r:embed="rId3" cstate="print"/>
          <a:srcRect/>
          <a:stretch>
            <a:fillRect/>
          </a:stretch>
        </p:blipFill>
        <p:spPr bwMode="auto">
          <a:xfrm>
            <a:off x="1907704" y="2165369"/>
            <a:ext cx="4752528" cy="649447"/>
          </a:xfrm>
          <a:prstGeom prst="rect">
            <a:avLst/>
          </a:prstGeom>
          <a:noFill/>
          <a:ln w="9525">
            <a:noFill/>
            <a:miter lim="800000"/>
            <a:headEnd/>
            <a:tailEnd/>
          </a:ln>
        </p:spPr>
      </p:pic>
      <p:sp>
        <p:nvSpPr>
          <p:cNvPr id="10" name="Text Box 14"/>
          <p:cNvSpPr txBox="1">
            <a:spLocks noChangeArrowheads="1"/>
          </p:cNvSpPr>
          <p:nvPr/>
        </p:nvSpPr>
        <p:spPr bwMode="auto">
          <a:xfrm>
            <a:off x="2751162" y="2331308"/>
            <a:ext cx="2607071"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02         </a:t>
            </a:r>
            <a:r>
              <a:rPr lang="en-US" altLang="zh-CN" sz="1500" b="1" dirty="0" err="1">
                <a:solidFill>
                  <a:schemeClr val="bg1"/>
                </a:solidFill>
                <a:latin typeface="Arial" charset="0"/>
                <a:ea typeface="黑体" pitchFamily="49" charset="-122"/>
              </a:rPr>
              <a:t>Servlet</a:t>
            </a:r>
            <a:r>
              <a:rPr lang="zh-CN" altLang="en-US" sz="1500" b="1" dirty="0">
                <a:solidFill>
                  <a:schemeClr val="bg1"/>
                </a:solidFill>
                <a:latin typeface="Arial" charset="0"/>
                <a:ea typeface="黑体" pitchFamily="49" charset="-122"/>
              </a:rPr>
              <a:t>开发</a:t>
            </a:r>
          </a:p>
        </p:txBody>
      </p:sp>
      <p:pic>
        <p:nvPicPr>
          <p:cNvPr id="11" name="Picture 13" descr="F:\工作\功夫系列课程\PPT模版\目录\橙色\目录-30.png"/>
          <p:cNvPicPr>
            <a:picLocks noChangeAspect="1" noChangeArrowheads="1"/>
          </p:cNvPicPr>
          <p:nvPr/>
        </p:nvPicPr>
        <p:blipFill>
          <a:blip r:embed="rId3" cstate="print"/>
          <a:srcRect/>
          <a:stretch>
            <a:fillRect/>
          </a:stretch>
        </p:blipFill>
        <p:spPr bwMode="auto">
          <a:xfrm>
            <a:off x="1907704" y="2973434"/>
            <a:ext cx="4752528" cy="649447"/>
          </a:xfrm>
          <a:prstGeom prst="rect">
            <a:avLst/>
          </a:prstGeom>
          <a:noFill/>
          <a:ln w="9525">
            <a:noFill/>
            <a:miter lim="800000"/>
            <a:headEnd/>
            <a:tailEnd/>
          </a:ln>
        </p:spPr>
      </p:pic>
      <p:sp>
        <p:nvSpPr>
          <p:cNvPr id="13" name="Text Box 14"/>
          <p:cNvSpPr txBox="1">
            <a:spLocks noChangeArrowheads="1"/>
          </p:cNvSpPr>
          <p:nvPr/>
        </p:nvSpPr>
        <p:spPr bwMode="auto">
          <a:xfrm>
            <a:off x="2751162" y="3139373"/>
            <a:ext cx="3178160"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03         </a:t>
            </a:r>
            <a:r>
              <a:rPr lang="en-US" altLang="zh-CN" sz="1500" b="1" dirty="0" err="1">
                <a:solidFill>
                  <a:schemeClr val="bg1"/>
                </a:solidFill>
                <a:latin typeface="Arial" charset="0"/>
                <a:ea typeface="黑体" pitchFamily="49" charset="-122"/>
              </a:rPr>
              <a:t>Servlet</a:t>
            </a:r>
            <a:r>
              <a:rPr lang="en-US" altLang="zh-CN" sz="1500" b="1" dirty="0">
                <a:solidFill>
                  <a:schemeClr val="bg1"/>
                </a:solidFill>
                <a:latin typeface="Arial" charset="0"/>
                <a:ea typeface="黑体" pitchFamily="49" charset="-122"/>
              </a:rPr>
              <a:t> </a:t>
            </a:r>
            <a:r>
              <a:rPr lang="zh-CN" altLang="en-US" sz="1500" b="1" dirty="0">
                <a:solidFill>
                  <a:schemeClr val="bg1"/>
                </a:solidFill>
                <a:latin typeface="Arial" charset="0"/>
                <a:ea typeface="黑体" pitchFamily="49" charset="-122"/>
              </a:rPr>
              <a:t>常用的接口和类</a:t>
            </a:r>
          </a:p>
        </p:txBody>
      </p:sp>
      <p:pic>
        <p:nvPicPr>
          <p:cNvPr id="8" name="Picture 13" descr="F:\工作\功夫系列课程\PPT模版\目录\橙色\目录-30.png"/>
          <p:cNvPicPr>
            <a:picLocks noChangeAspect="1" noChangeArrowheads="1"/>
          </p:cNvPicPr>
          <p:nvPr/>
        </p:nvPicPr>
        <p:blipFill>
          <a:blip r:embed="rId3" cstate="print"/>
          <a:srcRect/>
          <a:stretch>
            <a:fillRect/>
          </a:stretch>
        </p:blipFill>
        <p:spPr bwMode="auto">
          <a:xfrm>
            <a:off x="1928794" y="3745907"/>
            <a:ext cx="4752528" cy="649447"/>
          </a:xfrm>
          <a:prstGeom prst="rect">
            <a:avLst/>
          </a:prstGeom>
          <a:noFill/>
          <a:ln w="9525">
            <a:noFill/>
            <a:miter lim="800000"/>
            <a:headEnd/>
            <a:tailEnd/>
          </a:ln>
        </p:spPr>
      </p:pic>
      <p:sp>
        <p:nvSpPr>
          <p:cNvPr id="12" name="Text Box 14"/>
          <p:cNvSpPr txBox="1">
            <a:spLocks noChangeArrowheads="1"/>
          </p:cNvSpPr>
          <p:nvPr/>
        </p:nvSpPr>
        <p:spPr bwMode="auto">
          <a:xfrm>
            <a:off x="2772252" y="3911846"/>
            <a:ext cx="3178160"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04         </a:t>
            </a:r>
            <a:r>
              <a:rPr lang="en-US" altLang="zh-CN" sz="1500" b="1" dirty="0" err="1">
                <a:solidFill>
                  <a:schemeClr val="bg1"/>
                </a:solidFill>
                <a:latin typeface="Arial" charset="0"/>
                <a:ea typeface="黑体" pitchFamily="49" charset="-122"/>
              </a:rPr>
              <a:t>Servlet</a:t>
            </a:r>
            <a:r>
              <a:rPr lang="zh-CN" altLang="en-US" sz="1500" b="1" dirty="0">
                <a:solidFill>
                  <a:schemeClr val="bg1"/>
                </a:solidFill>
                <a:latin typeface="Arial" charset="0"/>
                <a:ea typeface="黑体" pitchFamily="49" charset="-122"/>
              </a:rPr>
              <a:t>过滤器</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wipe(left)">
                                      <p:cBhvr>
                                        <p:cTn id="7" dur="500"/>
                                        <p:tgtEl>
                                          <p:spTgt spid="3075"/>
                                        </p:tgtEl>
                                      </p:cBhvr>
                                    </p:animEffect>
                                  </p:childTnLst>
                                </p:cTn>
                              </p:par>
                              <p:par>
                                <p:cTn id="8" presetID="22" presetClass="entr" presetSubtype="8"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wipe(left)">
                                      <p:cBhvr>
                                        <p:cTn id="10" dur="5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par>
                                <p:cTn id="24" presetID="22" presetClass="entr" presetSubtype="8"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par>
                                <p:cTn id="32" presetID="22" presetClass="entr" presetSubtype="8"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10" grpId="0"/>
      <p:bldP spid="13"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0"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15578"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b="1" dirty="0" err="1">
                <a:solidFill>
                  <a:srgbClr val="FF6600"/>
                </a:solidFill>
                <a:latin typeface="Arial" charset="0"/>
                <a:ea typeface="隶书" pitchFamily="49" charset="-122"/>
              </a:rPr>
              <a:t>HttpServlet</a:t>
            </a:r>
            <a:r>
              <a:rPr lang="zh-CN" altLang="en-US" sz="2700" b="1" dirty="0">
                <a:solidFill>
                  <a:srgbClr val="FF6600"/>
                </a:solidFill>
                <a:latin typeface="Arial" charset="0"/>
                <a:ea typeface="隶书" pitchFamily="49" charset="-122"/>
              </a:rPr>
              <a:t>类</a:t>
            </a:r>
          </a:p>
        </p:txBody>
      </p:sp>
      <p:sp>
        <p:nvSpPr>
          <p:cNvPr id="8" name="矩形 7"/>
          <p:cNvSpPr/>
          <p:nvPr/>
        </p:nvSpPr>
        <p:spPr>
          <a:xfrm>
            <a:off x="1071538" y="1714494"/>
            <a:ext cx="5929354"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latin typeface="Arial" pitchFamily="34" charset="0"/>
                <a:cs typeface="Arial" pitchFamily="34" charset="0"/>
              </a:rPr>
              <a:t>public abstract class </a:t>
            </a:r>
            <a:r>
              <a:rPr lang="en-US" sz="1600" dirty="0" err="1">
                <a:latin typeface="Arial" pitchFamily="34" charset="0"/>
                <a:cs typeface="Arial" pitchFamily="34" charset="0"/>
              </a:rPr>
              <a:t>HttpServlet</a:t>
            </a:r>
            <a:endParaRPr lang="en-US" sz="1600" dirty="0">
              <a:latin typeface="Arial" pitchFamily="34" charset="0"/>
              <a:cs typeface="Arial" pitchFamily="34" charset="0"/>
            </a:endParaRPr>
          </a:p>
          <a:p>
            <a:r>
              <a:rPr lang="en-US" sz="1600" dirty="0">
                <a:latin typeface="Arial" pitchFamily="34" charset="0"/>
                <a:cs typeface="Arial" pitchFamily="34" charset="0"/>
              </a:rPr>
              <a:t>extends </a:t>
            </a:r>
            <a:r>
              <a:rPr lang="en-US" sz="1600" dirty="0" err="1">
                <a:latin typeface="Arial" pitchFamily="34" charset="0"/>
                <a:cs typeface="Arial" pitchFamily="34" charset="0"/>
              </a:rPr>
              <a:t>GenericServlet</a:t>
            </a:r>
            <a:r>
              <a:rPr lang="en-US" sz="1600" dirty="0">
                <a:latin typeface="Arial" pitchFamily="34" charset="0"/>
                <a:cs typeface="Arial" pitchFamily="34" charset="0"/>
              </a:rPr>
              <a:t> implements </a:t>
            </a:r>
            <a:r>
              <a:rPr lang="en-US" sz="1600" dirty="0" err="1">
                <a:latin typeface="Arial" pitchFamily="34" charset="0"/>
                <a:cs typeface="Arial" pitchFamily="34" charset="0"/>
              </a:rPr>
              <a:t>Serializable</a:t>
            </a:r>
            <a:endParaRPr lang="en-US" sz="1600" dirty="0">
              <a:latin typeface="Arial" pitchFamily="34" charset="0"/>
              <a:cs typeface="Arial" pitchFamily="34" charset="0"/>
            </a:endParaRPr>
          </a:p>
        </p:txBody>
      </p:sp>
      <p:graphicFrame>
        <p:nvGraphicFramePr>
          <p:cNvPr id="10" name="图示 9"/>
          <p:cNvGraphicFramePr/>
          <p:nvPr/>
        </p:nvGraphicFramePr>
        <p:xfrm>
          <a:off x="1071538" y="2714626"/>
          <a:ext cx="7286676" cy="12858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矩形 10"/>
          <p:cNvSpPr/>
          <p:nvPr/>
        </p:nvSpPr>
        <p:spPr>
          <a:xfrm>
            <a:off x="1428744" y="4110349"/>
            <a:ext cx="6429404" cy="461665"/>
          </a:xfrm>
          <a:prstGeom prst="rect">
            <a:avLst/>
          </a:prstGeom>
        </p:spPr>
        <p:txBody>
          <a:bodyPr wrap="square">
            <a:spAutoFit/>
          </a:bodyPr>
          <a:lstStyle/>
          <a:p>
            <a:r>
              <a:rPr lang="zh-CN" altLang="en-US" sz="1200" dirty="0"/>
              <a:t>在这</a:t>
            </a:r>
            <a:r>
              <a:rPr lang="en-US" sz="1200" dirty="0"/>
              <a:t>7</a:t>
            </a:r>
            <a:r>
              <a:rPr lang="zh-CN" altLang="en-US" sz="1200" dirty="0"/>
              <a:t>个方法中，除了对</a:t>
            </a:r>
            <a:r>
              <a:rPr lang="en-US" sz="1200" dirty="0" err="1"/>
              <a:t>doTrace</a:t>
            </a:r>
            <a:r>
              <a:rPr lang="en-US" sz="1200" dirty="0"/>
              <a:t>()</a:t>
            </a:r>
            <a:r>
              <a:rPr lang="zh-CN" altLang="en-US" sz="1200" dirty="0"/>
              <a:t>方法与</a:t>
            </a:r>
            <a:r>
              <a:rPr lang="en-US" sz="1200" dirty="0" err="1"/>
              <a:t>doOptions</a:t>
            </a:r>
            <a:r>
              <a:rPr lang="en-US" sz="1200" dirty="0"/>
              <a:t>()</a:t>
            </a:r>
            <a:r>
              <a:rPr lang="zh-CN" altLang="en-US" sz="1200" dirty="0"/>
              <a:t>方法进行简单实现外，</a:t>
            </a:r>
            <a:r>
              <a:rPr lang="en-US" sz="1200" dirty="0" err="1"/>
              <a:t>HttpServlet</a:t>
            </a:r>
            <a:r>
              <a:rPr lang="zh-CN" altLang="en-US" sz="1200" dirty="0"/>
              <a:t>类并没有对其他方法进行实现，需要开发人员在使用过程中根据实际需要对其进行重写。</a:t>
            </a:r>
          </a:p>
        </p:txBody>
      </p:sp>
      <p:sp>
        <p:nvSpPr>
          <p:cNvPr id="13" name="圆角矩形标注 12"/>
          <p:cNvSpPr/>
          <p:nvPr/>
        </p:nvSpPr>
        <p:spPr>
          <a:xfrm>
            <a:off x="5857884" y="857238"/>
            <a:ext cx="3000396" cy="642942"/>
          </a:xfrm>
          <a:prstGeom prst="wedgeRoundRectCallout">
            <a:avLst>
              <a:gd name="adj1" fmla="val -36672"/>
              <a:gd name="adj2" fmla="val 89496"/>
              <a:gd name="adj3" fmla="val 16667"/>
            </a:avLst>
          </a:prstGeom>
          <a:solidFill>
            <a:srgbClr val="F79646"/>
          </a:solidFill>
          <a:ln>
            <a:solidFill>
              <a:srgbClr val="F796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b="1" dirty="0" err="1">
                <a:latin typeface="黑体" pitchFamily="49" charset="-122"/>
                <a:ea typeface="黑体" pitchFamily="49" charset="-122"/>
              </a:rPr>
              <a:t>HttpServlet</a:t>
            </a:r>
            <a:r>
              <a:rPr lang="zh-CN" altLang="en-US" sz="1200" b="1" dirty="0">
                <a:latin typeface="黑体" pitchFamily="49" charset="-122"/>
                <a:ea typeface="黑体" pitchFamily="49" charset="-122"/>
              </a:rPr>
              <a:t>类继承了</a:t>
            </a:r>
            <a:r>
              <a:rPr lang="en-US" altLang="zh-CN" sz="1200" b="1" dirty="0" err="1">
                <a:latin typeface="黑体" pitchFamily="49" charset="-122"/>
                <a:ea typeface="黑体" pitchFamily="49" charset="-122"/>
              </a:rPr>
              <a:t>GenericServlet</a:t>
            </a:r>
            <a:r>
              <a:rPr lang="zh-CN" altLang="en-US" sz="1200" b="1" dirty="0">
                <a:latin typeface="黑体" pitchFamily="49" charset="-122"/>
                <a:ea typeface="黑体" pitchFamily="49" charset="-122"/>
              </a:rPr>
              <a:t>类，通过其对</a:t>
            </a:r>
            <a:r>
              <a:rPr lang="en-US" altLang="zh-CN" sz="1200" b="1" dirty="0" err="1">
                <a:latin typeface="黑体" pitchFamily="49" charset="-122"/>
                <a:ea typeface="黑体" pitchFamily="49" charset="-122"/>
              </a:rPr>
              <a:t>GenericServlet</a:t>
            </a:r>
            <a:r>
              <a:rPr lang="zh-CN" altLang="en-US" sz="1200" b="1" dirty="0">
                <a:latin typeface="黑体" pitchFamily="49" charset="-122"/>
                <a:ea typeface="黑体" pitchFamily="49" charset="-122"/>
              </a:rPr>
              <a:t>类的扩展，可以很方便地对</a:t>
            </a:r>
            <a:r>
              <a:rPr lang="en-US" altLang="zh-CN" sz="1200" b="1" dirty="0">
                <a:latin typeface="黑体" pitchFamily="49" charset="-122"/>
                <a:ea typeface="黑体" pitchFamily="49" charset="-122"/>
              </a:rPr>
              <a:t>HTTP</a:t>
            </a:r>
            <a:r>
              <a:rPr lang="zh-CN" altLang="en-US" sz="1200" b="1" dirty="0">
                <a:latin typeface="黑体" pitchFamily="49" charset="-122"/>
                <a:ea typeface="黑体" pitchFamily="49" charset="-122"/>
              </a:rPr>
              <a:t>请求进行处理及响应。</a:t>
            </a:r>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pPr>
            <a:r>
              <a:rPr lang="en-US" altLang="zh-CN" b="1" dirty="0">
                <a:solidFill>
                  <a:srgbClr val="FF6600"/>
                </a:solidFill>
                <a:latin typeface="Arial" charset="0"/>
                <a:ea typeface="黑体" pitchFamily="49" charset="-122"/>
              </a:rPr>
              <a:t>4</a:t>
            </a:r>
            <a:r>
              <a:rPr lang="en-US" altLang="zh-CN" sz="1500" b="1" dirty="0">
                <a:solidFill>
                  <a:schemeClr val="bg1"/>
                </a:solidFill>
                <a:latin typeface="Arial" charset="0"/>
                <a:ea typeface="黑体" pitchFamily="49" charset="-122"/>
              </a:rPr>
              <a:t>        </a:t>
            </a:r>
            <a:r>
              <a:rPr lang="en-US" altLang="zh-CN" b="1" dirty="0" err="1">
                <a:solidFill>
                  <a:schemeClr val="bg1"/>
                </a:solidFill>
                <a:latin typeface="Arial" charset="0"/>
                <a:ea typeface="黑体" pitchFamily="49" charset="-122"/>
              </a:rPr>
              <a:t>Servlet</a:t>
            </a:r>
            <a:r>
              <a:rPr lang="zh-CN" altLang="en-US" b="1" dirty="0">
                <a:solidFill>
                  <a:schemeClr val="bg1"/>
                </a:solidFill>
                <a:latin typeface="Arial" charset="0"/>
                <a:ea typeface="黑体" pitchFamily="49" charset="-122"/>
              </a:rPr>
              <a:t>过滤器</a:t>
            </a: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0"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15578"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b="1" dirty="0">
                <a:solidFill>
                  <a:srgbClr val="FF6600"/>
                </a:solidFill>
                <a:latin typeface="Arial" charset="0"/>
                <a:ea typeface="隶书" pitchFamily="49" charset="-122"/>
              </a:rPr>
              <a:t>什么是过滤器？</a:t>
            </a:r>
          </a:p>
        </p:txBody>
      </p:sp>
      <p:sp>
        <p:nvSpPr>
          <p:cNvPr id="8" name="矩形 7"/>
          <p:cNvSpPr/>
          <p:nvPr/>
        </p:nvSpPr>
        <p:spPr>
          <a:xfrm>
            <a:off x="1428728" y="1714494"/>
            <a:ext cx="5072098" cy="584775"/>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1600" b="1" dirty="0" err="1">
                <a:solidFill>
                  <a:schemeClr val="bg1"/>
                </a:solidFill>
                <a:latin typeface="楷体" pitchFamily="49" charset="-122"/>
                <a:ea typeface="楷体" pitchFamily="49" charset="-122"/>
              </a:rPr>
              <a:t>Servlet</a:t>
            </a:r>
            <a:r>
              <a:rPr lang="zh-CN" altLang="en-US" sz="1600" b="1" dirty="0">
                <a:solidFill>
                  <a:schemeClr val="bg1"/>
                </a:solidFill>
                <a:latin typeface="楷体" pitchFamily="49" charset="-122"/>
                <a:ea typeface="楷体" pitchFamily="49" charset="-122"/>
              </a:rPr>
              <a:t>过滤器是客户端与目标资源间的中间层组件，用于拦截客户端的请求与响应信息</a:t>
            </a:r>
            <a:endParaRPr lang="en-US" sz="1600" b="1" dirty="0">
              <a:solidFill>
                <a:schemeClr val="bg1"/>
              </a:solidFill>
              <a:latin typeface="楷体" pitchFamily="49" charset="-122"/>
              <a:ea typeface="楷体" pitchFamily="49" charset="-122"/>
              <a:cs typeface="Arial" pitchFamily="34" charset="0"/>
            </a:endParaRPr>
          </a:p>
        </p:txBody>
      </p:sp>
      <p:pic>
        <p:nvPicPr>
          <p:cNvPr id="1027" name="Picture 3"/>
          <p:cNvPicPr>
            <a:picLocks noChangeAspect="1" noChangeArrowheads="1"/>
          </p:cNvPicPr>
          <p:nvPr/>
        </p:nvPicPr>
        <p:blipFill>
          <a:blip r:embed="rId3" cstate="print">
            <a:grayscl/>
          </a:blip>
          <a:srcRect/>
          <a:stretch>
            <a:fillRect/>
          </a:stretch>
        </p:blipFill>
        <p:spPr bwMode="auto">
          <a:xfrm>
            <a:off x="1928794" y="2643188"/>
            <a:ext cx="4217698" cy="1714512"/>
          </a:xfrm>
          <a:prstGeom prst="rect">
            <a:avLst/>
          </a:prstGeom>
          <a:noFill/>
          <a:ln w="9525">
            <a:noFill/>
            <a:miter lim="800000"/>
            <a:headEnd/>
            <a:tailEnd/>
          </a:ln>
        </p:spPr>
      </p:pic>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0"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15578"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b="1" dirty="0">
                <a:solidFill>
                  <a:srgbClr val="FF6600"/>
                </a:solidFill>
                <a:latin typeface="Arial" charset="0"/>
                <a:ea typeface="隶书" pitchFamily="49" charset="-122"/>
              </a:rPr>
              <a:t>什么是过滤器？</a:t>
            </a:r>
          </a:p>
        </p:txBody>
      </p:sp>
      <p:sp>
        <p:nvSpPr>
          <p:cNvPr id="8" name="矩形 7"/>
          <p:cNvSpPr/>
          <p:nvPr/>
        </p:nvSpPr>
        <p:spPr>
          <a:xfrm>
            <a:off x="1428728" y="1714494"/>
            <a:ext cx="5072098" cy="584775"/>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1600" b="1" dirty="0" err="1">
                <a:solidFill>
                  <a:schemeClr val="bg1"/>
                </a:solidFill>
                <a:latin typeface="楷体" pitchFamily="49" charset="-122"/>
                <a:ea typeface="楷体" pitchFamily="49" charset="-122"/>
              </a:rPr>
              <a:t>Servlet</a:t>
            </a:r>
            <a:r>
              <a:rPr lang="zh-CN" altLang="en-US" sz="1600" b="1" dirty="0">
                <a:solidFill>
                  <a:schemeClr val="bg1"/>
                </a:solidFill>
                <a:latin typeface="楷体" pitchFamily="49" charset="-122"/>
                <a:ea typeface="楷体" pitchFamily="49" charset="-122"/>
              </a:rPr>
              <a:t>过滤器是客户端与目标资源间的中间层组件，用于拦截客户端的请求与响应信息</a:t>
            </a:r>
            <a:endParaRPr lang="en-US" sz="1600" b="1" dirty="0">
              <a:solidFill>
                <a:schemeClr val="bg1"/>
              </a:solidFill>
              <a:latin typeface="楷体" pitchFamily="49" charset="-122"/>
              <a:ea typeface="楷体" pitchFamily="49" charset="-122"/>
              <a:cs typeface="Arial" pitchFamily="34" charset="0"/>
            </a:endParaRPr>
          </a:p>
        </p:txBody>
      </p:sp>
      <p:pic>
        <p:nvPicPr>
          <p:cNvPr id="1027" name="Picture 3"/>
          <p:cNvPicPr>
            <a:picLocks noChangeAspect="1" noChangeArrowheads="1"/>
          </p:cNvPicPr>
          <p:nvPr/>
        </p:nvPicPr>
        <p:blipFill>
          <a:blip r:embed="rId3" cstate="print">
            <a:grayscl/>
          </a:blip>
          <a:srcRect/>
          <a:stretch>
            <a:fillRect/>
          </a:stretch>
        </p:blipFill>
        <p:spPr bwMode="auto">
          <a:xfrm>
            <a:off x="1928794" y="2643188"/>
            <a:ext cx="4217698" cy="1714512"/>
          </a:xfrm>
          <a:prstGeom prst="rect">
            <a:avLst/>
          </a:prstGeom>
          <a:noFill/>
          <a:ln w="9525">
            <a:noFill/>
            <a:miter lim="800000"/>
            <a:headEnd/>
            <a:tailEnd/>
          </a:ln>
        </p:spPr>
      </p:pic>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F:\工作\功夫系列课程\PPT模版\按扭\橙色\按扭-44.png"/>
          <p:cNvPicPr>
            <a:picLocks noChangeAspect="1" noChangeArrowheads="1"/>
          </p:cNvPicPr>
          <p:nvPr/>
        </p:nvPicPr>
        <p:blipFill>
          <a:blip r:embed="rId3" cstate="print"/>
          <a:srcRect/>
          <a:stretch>
            <a:fillRect/>
          </a:stretch>
        </p:blipFill>
        <p:spPr bwMode="auto">
          <a:xfrm>
            <a:off x="0"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815578"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b="1" dirty="0">
                <a:solidFill>
                  <a:srgbClr val="FF6600"/>
                </a:solidFill>
                <a:latin typeface="Arial" charset="0"/>
                <a:ea typeface="隶书" pitchFamily="49" charset="-122"/>
              </a:rPr>
              <a:t>过滤器接口</a:t>
            </a:r>
          </a:p>
        </p:txBody>
      </p:sp>
      <p:sp>
        <p:nvSpPr>
          <p:cNvPr id="7" name="矩形 6"/>
          <p:cNvSpPr/>
          <p:nvPr/>
        </p:nvSpPr>
        <p:spPr>
          <a:xfrm>
            <a:off x="3643306" y="1571618"/>
            <a:ext cx="1127937" cy="369332"/>
          </a:xfrm>
          <a:prstGeom prst="rect">
            <a:avLst/>
          </a:prstGeom>
        </p:spPr>
        <p:txBody>
          <a:bodyPr wrap="none">
            <a:spAutoFit/>
          </a:bodyPr>
          <a:lstStyle/>
          <a:p>
            <a:r>
              <a:rPr lang="en-US" dirty="0"/>
              <a:t>Filter</a:t>
            </a:r>
            <a:r>
              <a:rPr lang="zh-CN" altLang="en-US" dirty="0"/>
              <a:t>接口</a:t>
            </a:r>
          </a:p>
        </p:txBody>
      </p:sp>
      <p:graphicFrame>
        <p:nvGraphicFramePr>
          <p:cNvPr id="8" name="表格 7"/>
          <p:cNvGraphicFramePr>
            <a:graphicFrameLocks noGrp="1"/>
          </p:cNvGraphicFramePr>
          <p:nvPr/>
        </p:nvGraphicFramePr>
        <p:xfrm>
          <a:off x="1000100" y="2000246"/>
          <a:ext cx="7215238" cy="2571768"/>
        </p:xfrm>
        <a:graphic>
          <a:graphicData uri="http://schemas.openxmlformats.org/drawingml/2006/table">
            <a:tbl>
              <a:tblPr firstRow="1" bandRow="1">
                <a:tableStyleId>{5C22544A-7EE6-4342-B048-85BDC9FD1C3A}</a:tableStyleId>
              </a:tblPr>
              <a:tblGrid>
                <a:gridCol w="3607619">
                  <a:extLst>
                    <a:ext uri="{9D8B030D-6E8A-4147-A177-3AD203B41FA5}">
                      <a16:colId xmlns:a16="http://schemas.microsoft.com/office/drawing/2014/main" val="20000"/>
                    </a:ext>
                  </a:extLst>
                </a:gridCol>
                <a:gridCol w="3607619">
                  <a:extLst>
                    <a:ext uri="{9D8B030D-6E8A-4147-A177-3AD203B41FA5}">
                      <a16:colId xmlns:a16="http://schemas.microsoft.com/office/drawing/2014/main" val="20001"/>
                    </a:ext>
                  </a:extLst>
                </a:gridCol>
              </a:tblGrid>
              <a:tr h="606551">
                <a:tc>
                  <a:txBody>
                    <a:bodyPr/>
                    <a:lstStyle/>
                    <a:p>
                      <a:pPr algn="ctr">
                        <a:spcBef>
                          <a:spcPts val="120"/>
                        </a:spcBef>
                        <a:spcAft>
                          <a:spcPts val="120"/>
                        </a:spcAft>
                      </a:pPr>
                      <a:r>
                        <a:rPr lang="zh-CN" sz="1400" kern="100" dirty="0"/>
                        <a:t>方</a:t>
                      </a:r>
                      <a:r>
                        <a:rPr lang="en-US" sz="1400" kern="100" dirty="0"/>
                        <a:t>    </a:t>
                      </a:r>
                      <a:r>
                        <a:rPr lang="zh-CN" sz="1400" kern="100" dirty="0"/>
                        <a:t>法</a:t>
                      </a:r>
                      <a:endParaRPr lang="zh-CN" sz="1400" kern="100" dirty="0">
                        <a:latin typeface="Times New Roman"/>
                        <a:ea typeface="方正书宋简体"/>
                      </a:endParaRPr>
                    </a:p>
                  </a:txBody>
                  <a:tcPr marL="68580" marR="68580" marT="0" marB="0" anchor="ctr"/>
                </a:tc>
                <a:tc>
                  <a:txBody>
                    <a:bodyPr/>
                    <a:lstStyle/>
                    <a:p>
                      <a:pPr algn="ctr">
                        <a:spcBef>
                          <a:spcPts val="120"/>
                        </a:spcBef>
                        <a:spcAft>
                          <a:spcPts val="120"/>
                        </a:spcAft>
                      </a:pPr>
                      <a:r>
                        <a:rPr lang="zh-CN" sz="1400" kern="100" dirty="0"/>
                        <a:t>说</a:t>
                      </a:r>
                      <a:r>
                        <a:rPr lang="en-US" sz="1400" kern="100" dirty="0"/>
                        <a:t>    </a:t>
                      </a:r>
                      <a:r>
                        <a:rPr lang="zh-CN" sz="1400" kern="100" dirty="0"/>
                        <a:t>明</a:t>
                      </a:r>
                      <a:endParaRPr lang="zh-CN" sz="1400" kern="100" dirty="0">
                        <a:latin typeface="Times New Roman"/>
                        <a:ea typeface="方正书宋简体"/>
                      </a:endParaRPr>
                    </a:p>
                  </a:txBody>
                  <a:tcPr marL="68580" marR="68580" marT="0" marB="0" anchor="ctr"/>
                </a:tc>
                <a:extLst>
                  <a:ext uri="{0D108BD9-81ED-4DB2-BD59-A6C34878D82A}">
                    <a16:rowId xmlns:a16="http://schemas.microsoft.com/office/drawing/2014/main" val="10000"/>
                  </a:ext>
                </a:extLst>
              </a:tr>
              <a:tr h="679333">
                <a:tc>
                  <a:txBody>
                    <a:bodyPr/>
                    <a:lstStyle/>
                    <a:p>
                      <a:pPr algn="just">
                        <a:spcBef>
                          <a:spcPts val="120"/>
                        </a:spcBef>
                        <a:spcAft>
                          <a:spcPts val="120"/>
                        </a:spcAft>
                      </a:pPr>
                      <a:r>
                        <a:rPr lang="en-US" sz="1400" kern="100" dirty="0"/>
                        <a:t>public void init(</a:t>
                      </a:r>
                      <a:r>
                        <a:rPr lang="en-US" sz="1400" kern="100" dirty="0" err="1"/>
                        <a:t>FilterConfig</a:t>
                      </a:r>
                      <a:r>
                        <a:rPr lang="en-US" sz="1400" kern="100" dirty="0"/>
                        <a:t> </a:t>
                      </a:r>
                      <a:r>
                        <a:rPr lang="en-US" sz="1400" kern="100" dirty="0" err="1"/>
                        <a:t>filterConfig</a:t>
                      </a:r>
                      <a:r>
                        <a:rPr lang="en-US" sz="1400" kern="100" dirty="0"/>
                        <a:t>)</a:t>
                      </a:r>
                      <a:endParaRPr lang="zh-CN" sz="1400" kern="100" dirty="0">
                        <a:latin typeface="Times New Roman"/>
                        <a:ea typeface="方正书宋简体"/>
                      </a:endParaRPr>
                    </a:p>
                  </a:txBody>
                  <a:tcPr marL="68580" marR="68580" marT="0" marB="0" anchor="ctr"/>
                </a:tc>
                <a:tc>
                  <a:txBody>
                    <a:bodyPr/>
                    <a:lstStyle/>
                    <a:p>
                      <a:pPr algn="just">
                        <a:spcBef>
                          <a:spcPts val="120"/>
                        </a:spcBef>
                        <a:spcAft>
                          <a:spcPts val="120"/>
                        </a:spcAft>
                      </a:pPr>
                      <a:r>
                        <a:rPr lang="zh-CN" sz="1400" kern="100"/>
                        <a:t>过滤器的初始化方法，容器调用此方法完成过滤的初始化。对于每一个</a:t>
                      </a:r>
                      <a:r>
                        <a:rPr lang="en-US" sz="1400" kern="100"/>
                        <a:t>Filter</a:t>
                      </a:r>
                      <a:r>
                        <a:rPr lang="zh-CN" sz="1400" kern="100"/>
                        <a:t>实例，此方法只被调用一次</a:t>
                      </a:r>
                      <a:endParaRPr lang="zh-CN" sz="1400" kern="100">
                        <a:latin typeface="Times New Roman"/>
                        <a:ea typeface="方正书宋简体"/>
                      </a:endParaRPr>
                    </a:p>
                  </a:txBody>
                  <a:tcPr marL="68580" marR="68580" marT="0" marB="0" anchor="ctr"/>
                </a:tc>
                <a:extLst>
                  <a:ext uri="{0D108BD9-81ED-4DB2-BD59-A6C34878D82A}">
                    <a16:rowId xmlns:a16="http://schemas.microsoft.com/office/drawing/2014/main" val="10001"/>
                  </a:ext>
                </a:extLst>
              </a:tr>
              <a:tr h="679333">
                <a:tc>
                  <a:txBody>
                    <a:bodyPr/>
                    <a:lstStyle/>
                    <a:p>
                      <a:pPr algn="just">
                        <a:spcBef>
                          <a:spcPts val="120"/>
                        </a:spcBef>
                        <a:spcAft>
                          <a:spcPts val="120"/>
                        </a:spcAft>
                      </a:pPr>
                      <a:r>
                        <a:rPr lang="en-US" sz="1400" kern="100"/>
                        <a:t>public void doFilter(ServletRequest request,</a:t>
                      </a:r>
                      <a:br>
                        <a:rPr lang="en-US" sz="1400" kern="100"/>
                      </a:br>
                      <a:r>
                        <a:rPr lang="en-US" sz="1400" kern="100"/>
                        <a:t>ServletResponse response, FilterChain chain)</a:t>
                      </a:r>
                      <a:endParaRPr lang="zh-CN" sz="14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400" kern="100"/>
                        <a:t>此方法与</a:t>
                      </a:r>
                      <a:r>
                        <a:rPr lang="en-US" sz="1400" kern="100"/>
                        <a:t>Servlet</a:t>
                      </a:r>
                      <a:r>
                        <a:rPr lang="zh-CN" sz="1400" kern="100"/>
                        <a:t>的</a:t>
                      </a:r>
                      <a:r>
                        <a:rPr lang="en-US" sz="1400" kern="100"/>
                        <a:t>service()</a:t>
                      </a:r>
                      <a:r>
                        <a:rPr lang="zh-CN" sz="1400" kern="100"/>
                        <a:t>方法相类似，当请求及响应交给过滤器时，过滤器调用此方法进行过滤处理</a:t>
                      </a:r>
                      <a:endParaRPr lang="zh-CN" sz="1400" kern="100">
                        <a:latin typeface="Times New Roman"/>
                        <a:ea typeface="方正书宋简体"/>
                      </a:endParaRPr>
                    </a:p>
                  </a:txBody>
                  <a:tcPr marL="68580" marR="68580" marT="0" marB="0" anchor="ctr"/>
                </a:tc>
                <a:extLst>
                  <a:ext uri="{0D108BD9-81ED-4DB2-BD59-A6C34878D82A}">
                    <a16:rowId xmlns:a16="http://schemas.microsoft.com/office/drawing/2014/main" val="10002"/>
                  </a:ext>
                </a:extLst>
              </a:tr>
              <a:tr h="606551">
                <a:tc>
                  <a:txBody>
                    <a:bodyPr/>
                    <a:lstStyle/>
                    <a:p>
                      <a:pPr algn="just">
                        <a:spcBef>
                          <a:spcPts val="120"/>
                        </a:spcBef>
                        <a:spcAft>
                          <a:spcPts val="120"/>
                        </a:spcAft>
                      </a:pPr>
                      <a:r>
                        <a:rPr lang="en-US" sz="1400" kern="100" dirty="0"/>
                        <a:t>public void destroy()</a:t>
                      </a:r>
                      <a:endParaRPr lang="zh-CN" sz="1400" kern="100" dirty="0">
                        <a:latin typeface="Times New Roman"/>
                        <a:ea typeface="方正书宋简体"/>
                      </a:endParaRPr>
                    </a:p>
                  </a:txBody>
                  <a:tcPr marL="68580" marR="68580" marT="0" marB="0" anchor="ctr"/>
                </a:tc>
                <a:tc>
                  <a:txBody>
                    <a:bodyPr/>
                    <a:lstStyle/>
                    <a:p>
                      <a:pPr algn="just">
                        <a:spcBef>
                          <a:spcPts val="120"/>
                        </a:spcBef>
                        <a:spcAft>
                          <a:spcPts val="120"/>
                        </a:spcAft>
                      </a:pPr>
                      <a:r>
                        <a:rPr lang="zh-CN" sz="1400" kern="100" dirty="0"/>
                        <a:t>在过滤器生命周期结束时调用此方法，用于释放过滤器所占用的资源</a:t>
                      </a:r>
                      <a:endParaRPr lang="zh-CN" sz="1400" kern="100" dirty="0">
                        <a:latin typeface="Times New Roman"/>
                        <a:ea typeface="方正书宋简体"/>
                      </a:endParaRPr>
                    </a:p>
                  </a:txBody>
                  <a:tcPr marL="68580" marR="68580" marT="0" marB="0" anchor="ctr"/>
                </a:tc>
                <a:extLst>
                  <a:ext uri="{0D108BD9-81ED-4DB2-BD59-A6C34878D82A}">
                    <a16:rowId xmlns:a16="http://schemas.microsoft.com/office/drawing/2014/main" val="10003"/>
                  </a:ext>
                </a:extLst>
              </a:tr>
            </a:tbl>
          </a:graphicData>
        </a:graphic>
      </p:graphicFrame>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0"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815578"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b="1" dirty="0">
                <a:solidFill>
                  <a:srgbClr val="FF6600"/>
                </a:solidFill>
                <a:latin typeface="Arial" charset="0"/>
                <a:ea typeface="隶书" pitchFamily="49" charset="-122"/>
              </a:rPr>
              <a:t>过滤器接口</a:t>
            </a:r>
          </a:p>
        </p:txBody>
      </p:sp>
      <p:sp>
        <p:nvSpPr>
          <p:cNvPr id="7" name="矩形 6"/>
          <p:cNvSpPr/>
          <p:nvPr/>
        </p:nvSpPr>
        <p:spPr>
          <a:xfrm>
            <a:off x="3643306" y="1571618"/>
            <a:ext cx="1658531" cy="369332"/>
          </a:xfrm>
          <a:prstGeom prst="rect">
            <a:avLst/>
          </a:prstGeom>
        </p:spPr>
        <p:txBody>
          <a:bodyPr wrap="none">
            <a:spAutoFit/>
          </a:bodyPr>
          <a:lstStyle/>
          <a:p>
            <a:r>
              <a:rPr lang="en-US" dirty="0" err="1"/>
              <a:t>FilterChain</a:t>
            </a:r>
            <a:r>
              <a:rPr lang="zh-CN" altLang="en-US" dirty="0"/>
              <a:t>接口</a:t>
            </a:r>
          </a:p>
        </p:txBody>
      </p:sp>
      <p:sp>
        <p:nvSpPr>
          <p:cNvPr id="9" name="矩形 8"/>
          <p:cNvSpPr/>
          <p:nvPr/>
        </p:nvSpPr>
        <p:spPr>
          <a:xfrm>
            <a:off x="1428728" y="2143122"/>
            <a:ext cx="5572164"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t>void </a:t>
            </a:r>
            <a:r>
              <a:rPr lang="en-US" sz="1600" dirty="0" err="1"/>
              <a:t>doFilter</a:t>
            </a:r>
            <a:r>
              <a:rPr lang="en-US" sz="1600" dirty="0"/>
              <a:t>(</a:t>
            </a:r>
            <a:r>
              <a:rPr lang="en-US" sz="1600" dirty="0" err="1"/>
              <a:t>ServletRequest</a:t>
            </a:r>
            <a:r>
              <a:rPr lang="en-US" sz="1600" dirty="0"/>
              <a:t> request, </a:t>
            </a:r>
            <a:r>
              <a:rPr lang="en-US" sz="1600" dirty="0" err="1"/>
              <a:t>ServletResponse</a:t>
            </a:r>
            <a:r>
              <a:rPr lang="en-US" sz="1600" dirty="0"/>
              <a:t> response)              throws </a:t>
            </a:r>
            <a:r>
              <a:rPr lang="en-US" sz="1600" dirty="0" err="1"/>
              <a:t>IOException</a:t>
            </a:r>
            <a:r>
              <a:rPr lang="en-US" sz="1600" dirty="0"/>
              <a:t> , </a:t>
            </a:r>
            <a:r>
              <a:rPr lang="en-US" sz="1600" dirty="0" err="1"/>
              <a:t>ServletException</a:t>
            </a:r>
            <a:endParaRPr lang="zh-CN" altLang="en-US" sz="1600" dirty="0"/>
          </a:p>
        </p:txBody>
      </p:sp>
      <p:sp>
        <p:nvSpPr>
          <p:cNvPr id="10" name="圆角矩形标注 9"/>
          <p:cNvSpPr/>
          <p:nvPr/>
        </p:nvSpPr>
        <p:spPr>
          <a:xfrm>
            <a:off x="3143240" y="3143254"/>
            <a:ext cx="4572000" cy="1021556"/>
          </a:xfrm>
          <a:prstGeom prst="wedgeRoundRectCallout">
            <a:avLst>
              <a:gd name="adj1" fmla="val -34537"/>
              <a:gd name="adj2" fmla="val -89872"/>
              <a:gd name="adj3" fmla="val 16667"/>
            </a:avLst>
          </a:prstGeom>
        </p:spPr>
        <p:style>
          <a:lnRef idx="1">
            <a:schemeClr val="accent4"/>
          </a:lnRef>
          <a:fillRef idx="2">
            <a:schemeClr val="accent4"/>
          </a:fillRef>
          <a:effectRef idx="1">
            <a:schemeClr val="accent4"/>
          </a:effectRef>
          <a:fontRef idx="minor">
            <a:schemeClr val="dk1"/>
          </a:fontRef>
        </p:style>
        <p:txBody>
          <a:bodyPr>
            <a:spAutoFit/>
          </a:bodyPr>
          <a:lstStyle/>
          <a:p>
            <a:r>
              <a:rPr lang="zh-CN" altLang="en-US" dirty="0">
                <a:latin typeface="楷体" pitchFamily="49" charset="-122"/>
                <a:ea typeface="楷体" pitchFamily="49" charset="-122"/>
              </a:rPr>
              <a:t>此方法主要用于将过滤器处理的请求或响应传递给下一个过滤器对象。在多个过滤器的</a:t>
            </a:r>
            <a:r>
              <a:rPr lang="en-US" dirty="0">
                <a:latin typeface="楷体" pitchFamily="49" charset="-122"/>
                <a:ea typeface="楷体" pitchFamily="49" charset="-122"/>
              </a:rPr>
              <a:t>Web</a:t>
            </a:r>
            <a:r>
              <a:rPr lang="zh-CN" altLang="en-US" dirty="0">
                <a:latin typeface="楷体" pitchFamily="49" charset="-122"/>
                <a:ea typeface="楷体" pitchFamily="49" charset="-122"/>
              </a:rPr>
              <a:t>应用中，可以通过此方法进行传递。</a:t>
            </a:r>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0"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815578"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b="1" dirty="0">
                <a:solidFill>
                  <a:srgbClr val="FF6600"/>
                </a:solidFill>
                <a:latin typeface="Arial" charset="0"/>
                <a:ea typeface="隶书" pitchFamily="49" charset="-122"/>
              </a:rPr>
              <a:t>过滤器接口</a:t>
            </a:r>
          </a:p>
        </p:txBody>
      </p:sp>
      <p:sp>
        <p:nvSpPr>
          <p:cNvPr id="7" name="矩形 6"/>
          <p:cNvSpPr/>
          <p:nvPr/>
        </p:nvSpPr>
        <p:spPr>
          <a:xfrm>
            <a:off x="3643306" y="1571618"/>
            <a:ext cx="1726114" cy="369332"/>
          </a:xfrm>
          <a:prstGeom prst="rect">
            <a:avLst/>
          </a:prstGeom>
        </p:spPr>
        <p:txBody>
          <a:bodyPr wrap="none">
            <a:spAutoFit/>
          </a:bodyPr>
          <a:lstStyle/>
          <a:p>
            <a:r>
              <a:rPr lang="en-US" dirty="0" err="1"/>
              <a:t>FilterConfig</a:t>
            </a:r>
            <a:r>
              <a:rPr lang="zh-CN" altLang="en-US" dirty="0"/>
              <a:t>接口</a:t>
            </a:r>
          </a:p>
        </p:txBody>
      </p:sp>
      <p:graphicFrame>
        <p:nvGraphicFramePr>
          <p:cNvPr id="8" name="表格 7"/>
          <p:cNvGraphicFramePr>
            <a:graphicFrameLocks noGrp="1"/>
          </p:cNvGraphicFramePr>
          <p:nvPr/>
        </p:nvGraphicFramePr>
        <p:xfrm>
          <a:off x="1000100" y="2000247"/>
          <a:ext cx="7429552" cy="2500329"/>
        </p:xfrm>
        <a:graphic>
          <a:graphicData uri="http://schemas.openxmlformats.org/drawingml/2006/table">
            <a:tbl>
              <a:tblPr firstRow="1" bandRow="1">
                <a:tableStyleId>{7DF18680-E054-41AD-8BC1-D1AEF772440D}</a:tableStyleId>
              </a:tblPr>
              <a:tblGrid>
                <a:gridCol w="3714776">
                  <a:extLst>
                    <a:ext uri="{9D8B030D-6E8A-4147-A177-3AD203B41FA5}">
                      <a16:colId xmlns:a16="http://schemas.microsoft.com/office/drawing/2014/main" val="20000"/>
                    </a:ext>
                  </a:extLst>
                </a:gridCol>
                <a:gridCol w="3714776">
                  <a:extLst>
                    <a:ext uri="{9D8B030D-6E8A-4147-A177-3AD203B41FA5}">
                      <a16:colId xmlns:a16="http://schemas.microsoft.com/office/drawing/2014/main" val="20001"/>
                    </a:ext>
                  </a:extLst>
                </a:gridCol>
              </a:tblGrid>
              <a:tr h="477163">
                <a:tc>
                  <a:txBody>
                    <a:bodyPr/>
                    <a:lstStyle/>
                    <a:p>
                      <a:pPr indent="254000" algn="just">
                        <a:spcAft>
                          <a:spcPts val="0"/>
                        </a:spcAft>
                      </a:pPr>
                      <a:r>
                        <a:rPr lang="zh-CN" sz="1400" kern="100" dirty="0"/>
                        <a:t>方</a:t>
                      </a:r>
                      <a:r>
                        <a:rPr lang="en-US" sz="1400" kern="100" dirty="0"/>
                        <a:t>    </a:t>
                      </a:r>
                      <a:r>
                        <a:rPr lang="zh-CN" sz="1400" kern="100" dirty="0"/>
                        <a:t>法</a:t>
                      </a:r>
                      <a:endParaRPr lang="zh-CN" sz="1400" kern="100" dirty="0">
                        <a:latin typeface="Times New Roman"/>
                        <a:ea typeface="方正书宋简体"/>
                      </a:endParaRPr>
                    </a:p>
                  </a:txBody>
                  <a:tcPr marL="68580" marR="68580" marT="0" marB="0" anchor="ctr"/>
                </a:tc>
                <a:tc>
                  <a:txBody>
                    <a:bodyPr/>
                    <a:lstStyle/>
                    <a:p>
                      <a:pPr indent="254000" algn="just">
                        <a:spcAft>
                          <a:spcPts val="0"/>
                        </a:spcAft>
                      </a:pPr>
                      <a:r>
                        <a:rPr lang="zh-CN" sz="1400" kern="100" dirty="0"/>
                        <a:t>说</a:t>
                      </a:r>
                      <a:r>
                        <a:rPr lang="en-US" sz="1400" kern="100" dirty="0"/>
                        <a:t>    </a:t>
                      </a:r>
                      <a:r>
                        <a:rPr lang="zh-CN" sz="1400" kern="100" dirty="0"/>
                        <a:t>明</a:t>
                      </a:r>
                      <a:endParaRPr lang="zh-CN" sz="1400" kern="100" dirty="0">
                        <a:latin typeface="Times New Roman"/>
                        <a:ea typeface="方正书宋简体"/>
                      </a:endParaRPr>
                    </a:p>
                  </a:txBody>
                  <a:tcPr marL="68580" marR="68580" marT="0" marB="0" anchor="ctr"/>
                </a:tc>
                <a:extLst>
                  <a:ext uri="{0D108BD9-81ED-4DB2-BD59-A6C34878D82A}">
                    <a16:rowId xmlns:a16="http://schemas.microsoft.com/office/drawing/2014/main" val="10000"/>
                  </a:ext>
                </a:extLst>
              </a:tr>
              <a:tr h="477163">
                <a:tc>
                  <a:txBody>
                    <a:bodyPr/>
                    <a:lstStyle/>
                    <a:p>
                      <a:pPr indent="254000" algn="just">
                        <a:spcAft>
                          <a:spcPts val="0"/>
                        </a:spcAft>
                      </a:pPr>
                      <a:r>
                        <a:rPr lang="en-US" sz="1400" kern="100"/>
                        <a:t>public String getFilterName()</a:t>
                      </a:r>
                      <a:endParaRPr lang="zh-CN" sz="1400" kern="100">
                        <a:latin typeface="Times New Roman"/>
                        <a:ea typeface="方正书宋简体"/>
                      </a:endParaRPr>
                    </a:p>
                  </a:txBody>
                  <a:tcPr marL="68580" marR="68580" marT="0" marB="0" anchor="ctr"/>
                </a:tc>
                <a:tc>
                  <a:txBody>
                    <a:bodyPr/>
                    <a:lstStyle/>
                    <a:p>
                      <a:pPr indent="254000" algn="just">
                        <a:spcAft>
                          <a:spcPts val="0"/>
                        </a:spcAft>
                      </a:pPr>
                      <a:r>
                        <a:rPr lang="zh-CN" sz="1400" kern="100"/>
                        <a:t>返回过滤器的名称</a:t>
                      </a:r>
                      <a:endParaRPr lang="zh-CN" sz="1400" kern="100">
                        <a:latin typeface="Times New Roman"/>
                        <a:ea typeface="方正书宋简体"/>
                      </a:endParaRPr>
                    </a:p>
                  </a:txBody>
                  <a:tcPr marL="68580" marR="68580" marT="0" marB="0" anchor="ctr"/>
                </a:tc>
                <a:extLst>
                  <a:ext uri="{0D108BD9-81ED-4DB2-BD59-A6C34878D82A}">
                    <a16:rowId xmlns:a16="http://schemas.microsoft.com/office/drawing/2014/main" val="10001"/>
                  </a:ext>
                </a:extLst>
              </a:tr>
              <a:tr h="534420">
                <a:tc>
                  <a:txBody>
                    <a:bodyPr/>
                    <a:lstStyle/>
                    <a:p>
                      <a:pPr indent="254000" algn="just">
                        <a:spcAft>
                          <a:spcPts val="0"/>
                        </a:spcAft>
                      </a:pPr>
                      <a:r>
                        <a:rPr lang="en-US" sz="1400" kern="100"/>
                        <a:t>public String getInitParameter(String name)</a:t>
                      </a:r>
                      <a:endParaRPr lang="zh-CN" sz="1400" kern="100">
                        <a:latin typeface="Times New Roman"/>
                        <a:ea typeface="方正书宋简体"/>
                      </a:endParaRPr>
                    </a:p>
                  </a:txBody>
                  <a:tcPr marL="68580" marR="68580" marT="0" marB="0" anchor="ctr"/>
                </a:tc>
                <a:tc>
                  <a:txBody>
                    <a:bodyPr/>
                    <a:lstStyle/>
                    <a:p>
                      <a:pPr indent="254000" algn="just">
                        <a:spcAft>
                          <a:spcPts val="0"/>
                        </a:spcAft>
                      </a:pPr>
                      <a:r>
                        <a:rPr lang="zh-CN" sz="1400" kern="100"/>
                        <a:t>返回初始化名称为</a:t>
                      </a:r>
                      <a:r>
                        <a:rPr lang="en-US" sz="1400" kern="100"/>
                        <a:t>name</a:t>
                      </a:r>
                      <a:r>
                        <a:rPr lang="zh-CN" sz="1400" kern="100"/>
                        <a:t>的参数值</a:t>
                      </a:r>
                      <a:endParaRPr lang="zh-CN" sz="1400" kern="100">
                        <a:latin typeface="Times New Roman"/>
                        <a:ea typeface="方正书宋简体"/>
                      </a:endParaRPr>
                    </a:p>
                  </a:txBody>
                  <a:tcPr marL="68580" marR="68580" marT="0" marB="0" anchor="ctr"/>
                </a:tc>
                <a:extLst>
                  <a:ext uri="{0D108BD9-81ED-4DB2-BD59-A6C34878D82A}">
                    <a16:rowId xmlns:a16="http://schemas.microsoft.com/office/drawing/2014/main" val="10002"/>
                  </a:ext>
                </a:extLst>
              </a:tr>
              <a:tr h="534420">
                <a:tc>
                  <a:txBody>
                    <a:bodyPr/>
                    <a:lstStyle/>
                    <a:p>
                      <a:pPr indent="254000" algn="just">
                        <a:spcAft>
                          <a:spcPts val="0"/>
                        </a:spcAft>
                      </a:pPr>
                      <a:r>
                        <a:rPr lang="en-US" sz="1400" kern="100"/>
                        <a:t>public Enumeration getInitParameterNames()</a:t>
                      </a:r>
                      <a:endParaRPr lang="zh-CN" sz="1400" kern="100">
                        <a:latin typeface="Times New Roman"/>
                        <a:ea typeface="方正书宋简体"/>
                      </a:endParaRPr>
                    </a:p>
                  </a:txBody>
                  <a:tcPr marL="68580" marR="68580" marT="0" marB="0" anchor="ctr"/>
                </a:tc>
                <a:tc>
                  <a:txBody>
                    <a:bodyPr/>
                    <a:lstStyle/>
                    <a:p>
                      <a:pPr indent="254000" algn="just">
                        <a:spcAft>
                          <a:spcPts val="0"/>
                        </a:spcAft>
                      </a:pPr>
                      <a:r>
                        <a:rPr lang="zh-CN" sz="1400" kern="100"/>
                        <a:t>返回所有初始化参数名的枚举集合</a:t>
                      </a:r>
                      <a:endParaRPr lang="zh-CN" sz="1400" kern="100">
                        <a:latin typeface="Times New Roman"/>
                        <a:ea typeface="方正书宋简体"/>
                      </a:endParaRPr>
                    </a:p>
                  </a:txBody>
                  <a:tcPr marL="68580" marR="68580" marT="0" marB="0" anchor="ctr"/>
                </a:tc>
                <a:extLst>
                  <a:ext uri="{0D108BD9-81ED-4DB2-BD59-A6C34878D82A}">
                    <a16:rowId xmlns:a16="http://schemas.microsoft.com/office/drawing/2014/main" val="10003"/>
                  </a:ext>
                </a:extLst>
              </a:tr>
              <a:tr h="477163">
                <a:tc>
                  <a:txBody>
                    <a:bodyPr/>
                    <a:lstStyle/>
                    <a:p>
                      <a:pPr indent="254000" algn="just">
                        <a:spcAft>
                          <a:spcPts val="0"/>
                        </a:spcAft>
                      </a:pPr>
                      <a:r>
                        <a:rPr lang="en-US" sz="1400" kern="100" dirty="0"/>
                        <a:t>public </a:t>
                      </a:r>
                      <a:r>
                        <a:rPr lang="en-US" sz="1400" kern="100" dirty="0" err="1"/>
                        <a:t>ServletContext</a:t>
                      </a:r>
                      <a:r>
                        <a:rPr lang="en-US" sz="1400" kern="100" dirty="0"/>
                        <a:t> </a:t>
                      </a:r>
                      <a:r>
                        <a:rPr lang="en-US" sz="1400" kern="100" dirty="0" err="1"/>
                        <a:t>getServletContext</a:t>
                      </a:r>
                      <a:r>
                        <a:rPr lang="en-US" sz="1400" kern="100" dirty="0"/>
                        <a:t>()</a:t>
                      </a:r>
                      <a:endParaRPr lang="zh-CN" sz="1400" kern="100" dirty="0">
                        <a:latin typeface="Times New Roman"/>
                        <a:ea typeface="方正书宋简体"/>
                      </a:endParaRPr>
                    </a:p>
                  </a:txBody>
                  <a:tcPr marL="68580" marR="68580" marT="0" marB="0" anchor="ctr"/>
                </a:tc>
                <a:tc>
                  <a:txBody>
                    <a:bodyPr/>
                    <a:lstStyle/>
                    <a:p>
                      <a:pPr indent="254000" algn="just">
                        <a:spcAft>
                          <a:spcPts val="0"/>
                        </a:spcAft>
                      </a:pPr>
                      <a:r>
                        <a:rPr lang="zh-CN" sz="1400" kern="100" dirty="0"/>
                        <a:t>返回</a:t>
                      </a:r>
                      <a:r>
                        <a:rPr lang="en-US" sz="1400" kern="100" dirty="0" err="1"/>
                        <a:t>Servlet</a:t>
                      </a:r>
                      <a:r>
                        <a:rPr lang="zh-CN" sz="1400" kern="100" dirty="0"/>
                        <a:t>的上下文对象</a:t>
                      </a:r>
                      <a:endParaRPr lang="zh-CN" sz="1400" kern="100" dirty="0">
                        <a:latin typeface="Times New Roman"/>
                        <a:ea typeface="方正书宋简体"/>
                      </a:endParaRPr>
                    </a:p>
                  </a:txBody>
                  <a:tcPr marL="68580" marR="68580" marT="0" marB="0" anchor="ctr"/>
                </a:tc>
                <a:extLst>
                  <a:ext uri="{0D108BD9-81ED-4DB2-BD59-A6C34878D82A}">
                    <a16:rowId xmlns:a16="http://schemas.microsoft.com/office/drawing/2014/main" val="10004"/>
                  </a:ext>
                </a:extLst>
              </a:tr>
            </a:tbl>
          </a:graphicData>
        </a:graphic>
      </p:graphicFrame>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0"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815578"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b="1" dirty="0">
                <a:solidFill>
                  <a:srgbClr val="FF6600"/>
                </a:solidFill>
                <a:latin typeface="Arial" charset="0"/>
                <a:ea typeface="隶书" pitchFamily="49" charset="-122"/>
              </a:rPr>
              <a:t>过滤器的配置</a:t>
            </a:r>
          </a:p>
        </p:txBody>
      </p:sp>
      <p:sp>
        <p:nvSpPr>
          <p:cNvPr id="9" name="矩形 8"/>
          <p:cNvSpPr/>
          <p:nvPr/>
        </p:nvSpPr>
        <p:spPr>
          <a:xfrm>
            <a:off x="928662" y="1571618"/>
            <a:ext cx="2379177" cy="369332"/>
          </a:xfrm>
          <a:prstGeom prst="rect">
            <a:avLst/>
          </a:prstGeom>
        </p:spPr>
        <p:txBody>
          <a:bodyPr wrap="none">
            <a:spAutoFit/>
          </a:bodyPr>
          <a:lstStyle/>
          <a:p>
            <a:r>
              <a:rPr lang="zh-CN" altLang="en-US" dirty="0"/>
              <a:t>（</a:t>
            </a:r>
            <a:r>
              <a:rPr lang="en-US" dirty="0"/>
              <a:t>1</a:t>
            </a:r>
            <a:r>
              <a:rPr lang="zh-CN" altLang="en-US" dirty="0"/>
              <a:t>）声明过滤器对象</a:t>
            </a:r>
          </a:p>
        </p:txBody>
      </p:sp>
      <p:sp>
        <p:nvSpPr>
          <p:cNvPr id="10" name="矩形 9"/>
          <p:cNvSpPr/>
          <p:nvPr/>
        </p:nvSpPr>
        <p:spPr>
          <a:xfrm>
            <a:off x="1000100" y="2071684"/>
            <a:ext cx="6357966" cy="206210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latin typeface="Arial Unicode MS" pitchFamily="34" charset="-122"/>
                <a:ea typeface="Arial Unicode MS" pitchFamily="34" charset="-122"/>
                <a:cs typeface="Arial Unicode MS" pitchFamily="34" charset="-122"/>
              </a:rPr>
              <a:t>&lt;filter&gt;</a:t>
            </a:r>
            <a:endParaRPr lang="zh-CN" altLang="en-US" sz="1600" dirty="0">
              <a:latin typeface="Arial Unicode MS" pitchFamily="34" charset="-122"/>
              <a:ea typeface="Arial Unicode MS" pitchFamily="34" charset="-122"/>
              <a:cs typeface="Arial Unicode MS" pitchFamily="34" charset="-122"/>
            </a:endParaRPr>
          </a:p>
          <a:p>
            <a:r>
              <a:rPr lang="en-US" sz="1600" dirty="0">
                <a:latin typeface="Arial Unicode MS" pitchFamily="34" charset="-122"/>
                <a:ea typeface="Arial Unicode MS" pitchFamily="34" charset="-122"/>
                <a:cs typeface="Arial Unicode MS" pitchFamily="34" charset="-122"/>
              </a:rPr>
              <a:t>&lt;filter-name&gt;</a:t>
            </a:r>
            <a:r>
              <a:rPr lang="en-US" sz="1600" dirty="0" err="1">
                <a:latin typeface="Arial Unicode MS" pitchFamily="34" charset="-122"/>
                <a:ea typeface="Arial Unicode MS" pitchFamily="34" charset="-122"/>
                <a:cs typeface="Arial Unicode MS" pitchFamily="34" charset="-122"/>
              </a:rPr>
              <a:t>CharacterEncodingFilter</a:t>
            </a:r>
            <a:r>
              <a:rPr lang="en-US" sz="1600" dirty="0">
                <a:latin typeface="Arial Unicode MS" pitchFamily="34" charset="-122"/>
                <a:ea typeface="Arial Unicode MS" pitchFamily="34" charset="-122"/>
                <a:cs typeface="Arial Unicode MS" pitchFamily="34" charset="-122"/>
              </a:rPr>
              <a:t>&lt;/filter-name&gt;</a:t>
            </a:r>
            <a:endParaRPr lang="zh-CN" altLang="en-US" sz="1600" dirty="0">
              <a:latin typeface="Arial Unicode MS" pitchFamily="34" charset="-122"/>
              <a:ea typeface="Arial Unicode MS" pitchFamily="34" charset="-122"/>
              <a:cs typeface="Arial Unicode MS" pitchFamily="34" charset="-122"/>
            </a:endParaRPr>
          </a:p>
          <a:p>
            <a:r>
              <a:rPr lang="en-US" sz="1600" dirty="0">
                <a:latin typeface="Arial Unicode MS" pitchFamily="34" charset="-122"/>
                <a:ea typeface="Arial Unicode MS" pitchFamily="34" charset="-122"/>
                <a:cs typeface="Arial Unicode MS" pitchFamily="34" charset="-122"/>
              </a:rPr>
              <a:t>&lt;filter-class&gt;</a:t>
            </a:r>
            <a:r>
              <a:rPr lang="en-US" sz="1600" dirty="0" err="1">
                <a:latin typeface="Arial Unicode MS" pitchFamily="34" charset="-122"/>
                <a:ea typeface="Arial Unicode MS" pitchFamily="34" charset="-122"/>
                <a:cs typeface="Arial Unicode MS" pitchFamily="34" charset="-122"/>
              </a:rPr>
              <a:t>com.lyq.util.CharacterEncodingFilter</a:t>
            </a:r>
            <a:r>
              <a:rPr lang="en-US" sz="1600" dirty="0">
                <a:latin typeface="Arial Unicode MS" pitchFamily="34" charset="-122"/>
                <a:ea typeface="Arial Unicode MS" pitchFamily="34" charset="-122"/>
                <a:cs typeface="Arial Unicode MS" pitchFamily="34" charset="-122"/>
              </a:rPr>
              <a:t>&lt;/filter-class&gt;</a:t>
            </a:r>
            <a:endParaRPr lang="zh-CN" altLang="en-US" sz="1600" dirty="0">
              <a:latin typeface="Arial Unicode MS" pitchFamily="34" charset="-122"/>
              <a:ea typeface="Arial Unicode MS" pitchFamily="34" charset="-122"/>
              <a:cs typeface="Arial Unicode MS" pitchFamily="34" charset="-122"/>
            </a:endParaRPr>
          </a:p>
          <a:p>
            <a:r>
              <a:rPr lang="en-US" sz="1600" dirty="0">
                <a:latin typeface="Arial Unicode MS" pitchFamily="34" charset="-122"/>
                <a:ea typeface="Arial Unicode MS" pitchFamily="34" charset="-122"/>
                <a:cs typeface="Arial Unicode MS" pitchFamily="34" charset="-122"/>
              </a:rPr>
              <a:t>&lt;init-</a:t>
            </a:r>
            <a:r>
              <a:rPr lang="en-US" sz="1600" dirty="0" err="1">
                <a:latin typeface="Arial Unicode MS" pitchFamily="34" charset="-122"/>
                <a:ea typeface="Arial Unicode MS" pitchFamily="34" charset="-122"/>
                <a:cs typeface="Arial Unicode MS" pitchFamily="34" charset="-122"/>
              </a:rPr>
              <a:t>param</a:t>
            </a:r>
            <a:r>
              <a:rPr lang="en-US" sz="1600" dirty="0">
                <a:latin typeface="Arial Unicode MS" pitchFamily="34" charset="-122"/>
                <a:ea typeface="Arial Unicode MS" pitchFamily="34" charset="-122"/>
                <a:cs typeface="Arial Unicode MS" pitchFamily="34" charset="-122"/>
              </a:rPr>
              <a:t>&gt;</a:t>
            </a:r>
            <a:endParaRPr lang="zh-CN" altLang="en-US" sz="1600" dirty="0">
              <a:latin typeface="Arial Unicode MS" pitchFamily="34" charset="-122"/>
              <a:ea typeface="Arial Unicode MS" pitchFamily="34" charset="-122"/>
              <a:cs typeface="Arial Unicode MS" pitchFamily="34" charset="-122"/>
            </a:endParaRPr>
          </a:p>
          <a:p>
            <a:r>
              <a:rPr lang="en-US" sz="1600" dirty="0">
                <a:latin typeface="Arial Unicode MS" pitchFamily="34" charset="-122"/>
                <a:ea typeface="Arial Unicode MS" pitchFamily="34" charset="-122"/>
                <a:cs typeface="Arial Unicode MS" pitchFamily="34" charset="-122"/>
              </a:rPr>
              <a:t>&lt;</a:t>
            </a:r>
            <a:r>
              <a:rPr lang="en-US" sz="1600" dirty="0" err="1">
                <a:latin typeface="Arial Unicode MS" pitchFamily="34" charset="-122"/>
                <a:ea typeface="Arial Unicode MS" pitchFamily="34" charset="-122"/>
                <a:cs typeface="Arial Unicode MS" pitchFamily="34" charset="-122"/>
              </a:rPr>
              <a:t>param</a:t>
            </a:r>
            <a:r>
              <a:rPr lang="en-US" sz="1600" dirty="0">
                <a:latin typeface="Arial Unicode MS" pitchFamily="34" charset="-122"/>
                <a:ea typeface="Arial Unicode MS" pitchFamily="34" charset="-122"/>
                <a:cs typeface="Arial Unicode MS" pitchFamily="34" charset="-122"/>
              </a:rPr>
              <a:t>-name&gt;encoding&lt;/</a:t>
            </a:r>
            <a:r>
              <a:rPr lang="en-US" sz="1600" dirty="0" err="1">
                <a:latin typeface="Arial Unicode MS" pitchFamily="34" charset="-122"/>
                <a:ea typeface="Arial Unicode MS" pitchFamily="34" charset="-122"/>
                <a:cs typeface="Arial Unicode MS" pitchFamily="34" charset="-122"/>
              </a:rPr>
              <a:t>param</a:t>
            </a:r>
            <a:r>
              <a:rPr lang="en-US" sz="1600" dirty="0">
                <a:latin typeface="Arial Unicode MS" pitchFamily="34" charset="-122"/>
                <a:ea typeface="Arial Unicode MS" pitchFamily="34" charset="-122"/>
                <a:cs typeface="Arial Unicode MS" pitchFamily="34" charset="-122"/>
              </a:rPr>
              <a:t>-name&gt;</a:t>
            </a:r>
            <a:endParaRPr lang="zh-CN" altLang="en-US" sz="1600" dirty="0">
              <a:latin typeface="Arial Unicode MS" pitchFamily="34" charset="-122"/>
              <a:ea typeface="Arial Unicode MS" pitchFamily="34" charset="-122"/>
              <a:cs typeface="Arial Unicode MS" pitchFamily="34" charset="-122"/>
            </a:endParaRPr>
          </a:p>
          <a:p>
            <a:r>
              <a:rPr lang="en-US" sz="1600" dirty="0">
                <a:latin typeface="Arial Unicode MS" pitchFamily="34" charset="-122"/>
                <a:ea typeface="Arial Unicode MS" pitchFamily="34" charset="-122"/>
                <a:cs typeface="Arial Unicode MS" pitchFamily="34" charset="-122"/>
              </a:rPr>
              <a:t>&lt;</a:t>
            </a:r>
            <a:r>
              <a:rPr lang="en-US" sz="1600" dirty="0" err="1">
                <a:latin typeface="Arial Unicode MS" pitchFamily="34" charset="-122"/>
                <a:ea typeface="Arial Unicode MS" pitchFamily="34" charset="-122"/>
                <a:cs typeface="Arial Unicode MS" pitchFamily="34" charset="-122"/>
              </a:rPr>
              <a:t>param</a:t>
            </a:r>
            <a:r>
              <a:rPr lang="en-US" sz="1600" dirty="0">
                <a:latin typeface="Arial Unicode MS" pitchFamily="34" charset="-122"/>
                <a:ea typeface="Arial Unicode MS" pitchFamily="34" charset="-122"/>
                <a:cs typeface="Arial Unicode MS" pitchFamily="34" charset="-122"/>
              </a:rPr>
              <a:t>-value&gt;GBK&lt;/</a:t>
            </a:r>
            <a:r>
              <a:rPr lang="en-US" sz="1600" dirty="0" err="1">
                <a:latin typeface="Arial Unicode MS" pitchFamily="34" charset="-122"/>
                <a:ea typeface="Arial Unicode MS" pitchFamily="34" charset="-122"/>
                <a:cs typeface="Arial Unicode MS" pitchFamily="34" charset="-122"/>
              </a:rPr>
              <a:t>param</a:t>
            </a:r>
            <a:r>
              <a:rPr lang="en-US" sz="1600" dirty="0">
                <a:latin typeface="Arial Unicode MS" pitchFamily="34" charset="-122"/>
                <a:ea typeface="Arial Unicode MS" pitchFamily="34" charset="-122"/>
                <a:cs typeface="Arial Unicode MS" pitchFamily="34" charset="-122"/>
              </a:rPr>
              <a:t>-value&gt;</a:t>
            </a:r>
            <a:endParaRPr lang="zh-CN" altLang="en-US" sz="1600" dirty="0">
              <a:latin typeface="Arial Unicode MS" pitchFamily="34" charset="-122"/>
              <a:ea typeface="Arial Unicode MS" pitchFamily="34" charset="-122"/>
              <a:cs typeface="Arial Unicode MS" pitchFamily="34" charset="-122"/>
            </a:endParaRPr>
          </a:p>
          <a:p>
            <a:r>
              <a:rPr lang="en-US" sz="1600" dirty="0">
                <a:latin typeface="Arial Unicode MS" pitchFamily="34" charset="-122"/>
                <a:ea typeface="Arial Unicode MS" pitchFamily="34" charset="-122"/>
                <a:cs typeface="Arial Unicode MS" pitchFamily="34" charset="-122"/>
              </a:rPr>
              <a:t>&lt;/init-</a:t>
            </a:r>
            <a:r>
              <a:rPr lang="en-US" sz="1600" dirty="0" err="1">
                <a:latin typeface="Arial Unicode MS" pitchFamily="34" charset="-122"/>
                <a:ea typeface="Arial Unicode MS" pitchFamily="34" charset="-122"/>
                <a:cs typeface="Arial Unicode MS" pitchFamily="34" charset="-122"/>
              </a:rPr>
              <a:t>param</a:t>
            </a:r>
            <a:r>
              <a:rPr lang="en-US" sz="1600" dirty="0">
                <a:latin typeface="Arial Unicode MS" pitchFamily="34" charset="-122"/>
                <a:ea typeface="Arial Unicode MS" pitchFamily="34" charset="-122"/>
                <a:cs typeface="Arial Unicode MS" pitchFamily="34" charset="-122"/>
              </a:rPr>
              <a:t>&gt;</a:t>
            </a:r>
            <a:endParaRPr lang="zh-CN" altLang="en-US" sz="1600" dirty="0">
              <a:latin typeface="Arial Unicode MS" pitchFamily="34" charset="-122"/>
              <a:ea typeface="Arial Unicode MS" pitchFamily="34" charset="-122"/>
              <a:cs typeface="Arial Unicode MS" pitchFamily="34" charset="-122"/>
            </a:endParaRPr>
          </a:p>
          <a:p>
            <a:r>
              <a:rPr lang="en-US" sz="1600" dirty="0">
                <a:latin typeface="Arial Unicode MS" pitchFamily="34" charset="-122"/>
                <a:ea typeface="Arial Unicode MS" pitchFamily="34" charset="-122"/>
                <a:cs typeface="Arial Unicode MS" pitchFamily="34" charset="-122"/>
              </a:rPr>
              <a:t>&lt;/filter&gt;</a:t>
            </a:r>
            <a:endParaRPr lang="zh-CN" altLang="en-US" sz="1600" dirty="0">
              <a:latin typeface="Arial Unicode MS" pitchFamily="34" charset="-122"/>
              <a:ea typeface="Arial Unicode MS" pitchFamily="34" charset="-122"/>
              <a:cs typeface="Arial Unicode MS" pitchFamily="34" charset="-122"/>
            </a:endParaRPr>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0"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815578"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b="1" dirty="0">
                <a:solidFill>
                  <a:srgbClr val="FF6600"/>
                </a:solidFill>
                <a:latin typeface="Arial" charset="0"/>
                <a:ea typeface="隶书" pitchFamily="49" charset="-122"/>
              </a:rPr>
              <a:t>过滤器的配置</a:t>
            </a:r>
          </a:p>
        </p:txBody>
      </p:sp>
      <p:sp>
        <p:nvSpPr>
          <p:cNvPr id="9" name="矩形 8"/>
          <p:cNvSpPr/>
          <p:nvPr/>
        </p:nvSpPr>
        <p:spPr>
          <a:xfrm>
            <a:off x="928662" y="1571618"/>
            <a:ext cx="1917513" cy="369332"/>
          </a:xfrm>
          <a:prstGeom prst="rect">
            <a:avLst/>
          </a:prstGeom>
        </p:spPr>
        <p:txBody>
          <a:bodyPr wrap="none">
            <a:spAutoFit/>
          </a:bodyPr>
          <a:lstStyle/>
          <a:p>
            <a:r>
              <a:rPr lang="zh-CN" altLang="en-US" dirty="0"/>
              <a:t>（</a:t>
            </a:r>
            <a:r>
              <a:rPr lang="en-US" dirty="0"/>
              <a:t>2</a:t>
            </a:r>
            <a:r>
              <a:rPr lang="zh-CN" altLang="en-US" dirty="0"/>
              <a:t>）映射过滤器</a:t>
            </a:r>
          </a:p>
        </p:txBody>
      </p:sp>
      <p:sp>
        <p:nvSpPr>
          <p:cNvPr id="10" name="矩形 9"/>
          <p:cNvSpPr/>
          <p:nvPr/>
        </p:nvSpPr>
        <p:spPr>
          <a:xfrm>
            <a:off x="1000100" y="2071684"/>
            <a:ext cx="4643470" cy="160043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t>&lt;filter-mapping&gt;</a:t>
            </a:r>
            <a:endParaRPr lang="zh-CN" altLang="en-US" sz="1600" dirty="0"/>
          </a:p>
          <a:p>
            <a:r>
              <a:rPr lang="en-US" sz="1600" dirty="0"/>
              <a:t>&lt;filter-name&gt;</a:t>
            </a:r>
            <a:r>
              <a:rPr lang="en-US" sz="1600" dirty="0" err="1"/>
              <a:t>CharacterEncodingFilter</a:t>
            </a:r>
            <a:r>
              <a:rPr lang="en-US" sz="1600" dirty="0"/>
              <a:t>&lt;/filter-name&gt;</a:t>
            </a:r>
            <a:endParaRPr lang="zh-CN" altLang="en-US" sz="1600" dirty="0"/>
          </a:p>
          <a:p>
            <a:r>
              <a:rPr lang="en-US" sz="1600" dirty="0"/>
              <a:t>&lt;</a:t>
            </a:r>
            <a:r>
              <a:rPr lang="en-US" sz="1600" dirty="0" err="1"/>
              <a:t>url</a:t>
            </a:r>
            <a:r>
              <a:rPr lang="en-US" sz="1600" dirty="0"/>
              <a:t>-pattern&gt;/*&lt;/</a:t>
            </a:r>
            <a:r>
              <a:rPr lang="en-US" sz="1600" dirty="0" err="1"/>
              <a:t>url</a:t>
            </a:r>
            <a:r>
              <a:rPr lang="en-US" sz="1600" dirty="0"/>
              <a:t>-pattern&gt;</a:t>
            </a:r>
            <a:endParaRPr lang="zh-CN" altLang="en-US" sz="1600" dirty="0"/>
          </a:p>
          <a:p>
            <a:r>
              <a:rPr lang="en-US" sz="1600" dirty="0"/>
              <a:t>&lt;dispatcher&gt;REQUEST&lt;/dispatcher&gt;</a:t>
            </a:r>
            <a:endParaRPr lang="zh-CN" altLang="en-US" sz="1600" dirty="0"/>
          </a:p>
          <a:p>
            <a:r>
              <a:rPr lang="en-US" sz="1600" dirty="0"/>
              <a:t>&lt;dispatcher&gt;FORWARD&lt;/dispatcher&gt;</a:t>
            </a:r>
            <a:endParaRPr lang="zh-CN" altLang="en-US" sz="1600" dirty="0"/>
          </a:p>
          <a:p>
            <a:r>
              <a:rPr lang="en-US" sz="1600" dirty="0"/>
              <a:t>&lt;/filter-mapping&gt;</a:t>
            </a:r>
            <a:endParaRPr lang="zh-CN" altLang="en-US" sz="1600" dirty="0"/>
          </a:p>
        </p:txBody>
      </p:sp>
      <p:graphicFrame>
        <p:nvGraphicFramePr>
          <p:cNvPr id="7" name="表格 6"/>
          <p:cNvGraphicFramePr>
            <a:graphicFrameLocks noGrp="1"/>
          </p:cNvGraphicFramePr>
          <p:nvPr/>
        </p:nvGraphicFramePr>
        <p:xfrm>
          <a:off x="5929322" y="1714495"/>
          <a:ext cx="2905124" cy="2643205"/>
        </p:xfrm>
        <a:graphic>
          <a:graphicData uri="http://schemas.openxmlformats.org/drawingml/2006/table">
            <a:tbl>
              <a:tblPr firstRow="1" bandRow="1">
                <a:tableStyleId>{3B4B98B0-60AC-42C2-AFA5-B58CD77FA1E5}</a:tableStyleId>
              </a:tblPr>
              <a:tblGrid>
                <a:gridCol w="785818">
                  <a:extLst>
                    <a:ext uri="{9D8B030D-6E8A-4147-A177-3AD203B41FA5}">
                      <a16:colId xmlns:a16="http://schemas.microsoft.com/office/drawing/2014/main" val="20000"/>
                    </a:ext>
                  </a:extLst>
                </a:gridCol>
                <a:gridCol w="2119306">
                  <a:extLst>
                    <a:ext uri="{9D8B030D-6E8A-4147-A177-3AD203B41FA5}">
                      <a16:colId xmlns:a16="http://schemas.microsoft.com/office/drawing/2014/main" val="20001"/>
                    </a:ext>
                  </a:extLst>
                </a:gridCol>
              </a:tblGrid>
              <a:tr h="528641">
                <a:tc>
                  <a:txBody>
                    <a:bodyPr/>
                    <a:lstStyle/>
                    <a:p>
                      <a:pPr algn="ctr">
                        <a:spcBef>
                          <a:spcPts val="120"/>
                        </a:spcBef>
                        <a:spcAft>
                          <a:spcPts val="120"/>
                        </a:spcAft>
                      </a:pPr>
                      <a:r>
                        <a:rPr lang="zh-CN" sz="850" kern="100" dirty="0"/>
                        <a:t>可选值</a:t>
                      </a:r>
                      <a:endParaRPr lang="zh-CN" sz="850" kern="100" dirty="0">
                        <a:latin typeface="Times New Roman"/>
                        <a:ea typeface="方正书宋简体"/>
                      </a:endParaRPr>
                    </a:p>
                  </a:txBody>
                  <a:tcPr marL="68580" marR="68580" marT="0" marB="0" anchor="ctr"/>
                </a:tc>
                <a:tc>
                  <a:txBody>
                    <a:bodyPr/>
                    <a:lstStyle/>
                    <a:p>
                      <a:pPr algn="ctr">
                        <a:spcBef>
                          <a:spcPts val="120"/>
                        </a:spcBef>
                        <a:spcAft>
                          <a:spcPts val="120"/>
                        </a:spcAft>
                      </a:pPr>
                      <a:r>
                        <a:rPr lang="zh-CN" sz="850" kern="100"/>
                        <a:t>说明</a:t>
                      </a:r>
                      <a:endParaRPr lang="zh-CN" sz="850" kern="100">
                        <a:latin typeface="Times New Roman"/>
                        <a:ea typeface="方正书宋简体"/>
                      </a:endParaRPr>
                    </a:p>
                  </a:txBody>
                  <a:tcPr marL="68580" marR="68580" marT="0" marB="0" anchor="ctr"/>
                </a:tc>
                <a:extLst>
                  <a:ext uri="{0D108BD9-81ED-4DB2-BD59-A6C34878D82A}">
                    <a16:rowId xmlns:a16="http://schemas.microsoft.com/office/drawing/2014/main" val="10000"/>
                  </a:ext>
                </a:extLst>
              </a:tr>
              <a:tr h="528641">
                <a:tc>
                  <a:txBody>
                    <a:bodyPr/>
                    <a:lstStyle/>
                    <a:p>
                      <a:pPr algn="just">
                        <a:spcBef>
                          <a:spcPts val="120"/>
                        </a:spcBef>
                        <a:spcAft>
                          <a:spcPts val="120"/>
                        </a:spcAft>
                      </a:pPr>
                      <a:r>
                        <a:rPr lang="en-US" sz="850" kern="100"/>
                        <a:t>REQUEST</a:t>
                      </a:r>
                      <a:endParaRPr lang="zh-CN" sz="85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850" kern="100" dirty="0"/>
                        <a:t>当客户端直接请求时，通过过滤器进行处理</a:t>
                      </a:r>
                      <a:endParaRPr lang="zh-CN" sz="850" kern="100" dirty="0">
                        <a:latin typeface="Times New Roman"/>
                        <a:ea typeface="方正书宋简体"/>
                      </a:endParaRPr>
                    </a:p>
                  </a:txBody>
                  <a:tcPr marL="68580" marR="68580" marT="0" marB="0" anchor="ctr"/>
                </a:tc>
                <a:extLst>
                  <a:ext uri="{0D108BD9-81ED-4DB2-BD59-A6C34878D82A}">
                    <a16:rowId xmlns:a16="http://schemas.microsoft.com/office/drawing/2014/main" val="10001"/>
                  </a:ext>
                </a:extLst>
              </a:tr>
              <a:tr h="528641">
                <a:tc>
                  <a:txBody>
                    <a:bodyPr/>
                    <a:lstStyle/>
                    <a:p>
                      <a:pPr algn="just">
                        <a:spcBef>
                          <a:spcPts val="120"/>
                        </a:spcBef>
                        <a:spcAft>
                          <a:spcPts val="120"/>
                        </a:spcAft>
                      </a:pPr>
                      <a:r>
                        <a:rPr lang="en-US" sz="850" kern="100"/>
                        <a:t>INCLUDE</a:t>
                      </a:r>
                      <a:endParaRPr lang="zh-CN" sz="85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850" kern="100"/>
                        <a:t>当客户端通过</a:t>
                      </a:r>
                      <a:r>
                        <a:rPr lang="en-US" sz="850" kern="100"/>
                        <a:t>RequestDispatcher</a:t>
                      </a:r>
                      <a:r>
                        <a:rPr lang="zh-CN" sz="850" kern="100"/>
                        <a:t>对象的</a:t>
                      </a:r>
                      <a:r>
                        <a:rPr lang="en-US" sz="850" kern="100"/>
                        <a:t>include()</a:t>
                      </a:r>
                      <a:r>
                        <a:rPr lang="zh-CN" sz="850" kern="100"/>
                        <a:t>方法请求时，通过过滤器进行处理</a:t>
                      </a:r>
                      <a:endParaRPr lang="zh-CN" sz="850" kern="100">
                        <a:latin typeface="Times New Roman"/>
                        <a:ea typeface="方正书宋简体"/>
                      </a:endParaRPr>
                    </a:p>
                  </a:txBody>
                  <a:tcPr marL="68580" marR="68580" marT="0" marB="0" anchor="ctr"/>
                </a:tc>
                <a:extLst>
                  <a:ext uri="{0D108BD9-81ED-4DB2-BD59-A6C34878D82A}">
                    <a16:rowId xmlns:a16="http://schemas.microsoft.com/office/drawing/2014/main" val="10002"/>
                  </a:ext>
                </a:extLst>
              </a:tr>
              <a:tr h="528641">
                <a:tc>
                  <a:txBody>
                    <a:bodyPr/>
                    <a:lstStyle/>
                    <a:p>
                      <a:pPr algn="just">
                        <a:spcBef>
                          <a:spcPts val="120"/>
                        </a:spcBef>
                        <a:spcAft>
                          <a:spcPts val="120"/>
                        </a:spcAft>
                      </a:pPr>
                      <a:r>
                        <a:rPr lang="en-US" sz="850" kern="100"/>
                        <a:t>FORWARD</a:t>
                      </a:r>
                      <a:endParaRPr lang="zh-CN" sz="85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850" kern="100"/>
                        <a:t>当客户端通过</a:t>
                      </a:r>
                      <a:r>
                        <a:rPr lang="en-US" sz="850" kern="100"/>
                        <a:t>RequestDispatcher</a:t>
                      </a:r>
                      <a:r>
                        <a:rPr lang="zh-CN" sz="850" kern="100"/>
                        <a:t>对象的</a:t>
                      </a:r>
                      <a:r>
                        <a:rPr lang="en-US" sz="850" kern="100"/>
                        <a:t>forward()</a:t>
                      </a:r>
                      <a:r>
                        <a:rPr lang="zh-CN" sz="850" kern="100"/>
                        <a:t>方法请求时，通过过滤器进行处理</a:t>
                      </a:r>
                      <a:endParaRPr lang="zh-CN" sz="850" kern="100">
                        <a:latin typeface="Times New Roman"/>
                        <a:ea typeface="方正书宋简体"/>
                      </a:endParaRPr>
                    </a:p>
                  </a:txBody>
                  <a:tcPr marL="68580" marR="68580" marT="0" marB="0" anchor="ctr"/>
                </a:tc>
                <a:extLst>
                  <a:ext uri="{0D108BD9-81ED-4DB2-BD59-A6C34878D82A}">
                    <a16:rowId xmlns:a16="http://schemas.microsoft.com/office/drawing/2014/main" val="10003"/>
                  </a:ext>
                </a:extLst>
              </a:tr>
              <a:tr h="528641">
                <a:tc>
                  <a:txBody>
                    <a:bodyPr/>
                    <a:lstStyle/>
                    <a:p>
                      <a:pPr algn="just">
                        <a:spcBef>
                          <a:spcPts val="120"/>
                        </a:spcBef>
                        <a:spcAft>
                          <a:spcPts val="120"/>
                        </a:spcAft>
                      </a:pPr>
                      <a:r>
                        <a:rPr lang="en-US" sz="850" kern="100" dirty="0"/>
                        <a:t>ERROR</a:t>
                      </a:r>
                      <a:endParaRPr lang="zh-CN" sz="850" kern="100" dirty="0">
                        <a:latin typeface="Times New Roman"/>
                        <a:ea typeface="方正书宋简体"/>
                      </a:endParaRPr>
                    </a:p>
                  </a:txBody>
                  <a:tcPr marL="68580" marR="68580" marT="0" marB="0" anchor="ctr"/>
                </a:tc>
                <a:tc>
                  <a:txBody>
                    <a:bodyPr/>
                    <a:lstStyle/>
                    <a:p>
                      <a:pPr algn="just">
                        <a:spcBef>
                          <a:spcPts val="120"/>
                        </a:spcBef>
                        <a:spcAft>
                          <a:spcPts val="120"/>
                        </a:spcAft>
                      </a:pPr>
                      <a:r>
                        <a:rPr lang="zh-CN" sz="850" kern="100" dirty="0"/>
                        <a:t>当声明式异常产生时，通过过滤器进行处理</a:t>
                      </a:r>
                      <a:endParaRPr lang="zh-CN" sz="850" kern="100" dirty="0">
                        <a:latin typeface="Times New Roman"/>
                        <a:ea typeface="方正书宋简体"/>
                      </a:endParaRPr>
                    </a:p>
                  </a:txBody>
                  <a:tcPr marL="68580" marR="68580" marT="0" marB="0" anchor="ctr"/>
                </a:tc>
                <a:extLst>
                  <a:ext uri="{0D108BD9-81ED-4DB2-BD59-A6C34878D82A}">
                    <a16:rowId xmlns:a16="http://schemas.microsoft.com/office/drawing/2014/main" val="10004"/>
                  </a:ext>
                </a:extLst>
              </a:tr>
            </a:tbl>
          </a:graphicData>
        </a:graphic>
      </p:graphicFrame>
      <p:sp>
        <p:nvSpPr>
          <p:cNvPr id="8" name="矩形 7"/>
          <p:cNvSpPr/>
          <p:nvPr/>
        </p:nvSpPr>
        <p:spPr>
          <a:xfrm>
            <a:off x="6143636" y="1437496"/>
            <a:ext cx="2214578" cy="276999"/>
          </a:xfrm>
          <a:prstGeom prst="rect">
            <a:avLst/>
          </a:prstGeom>
        </p:spPr>
        <p:txBody>
          <a:bodyPr wrap="square">
            <a:spAutoFit/>
          </a:bodyPr>
          <a:lstStyle/>
          <a:p>
            <a:r>
              <a:rPr lang="en-US" sz="1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&lt;dispatcher&gt;</a:t>
            </a:r>
            <a:r>
              <a:rPr lang="zh-CN" altLang="en-US" sz="1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的可选值及说明</a:t>
            </a:r>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7383433" y="1835655"/>
            <a:ext cx="138113" cy="300038"/>
          </a:xfrm>
          <a:prstGeom prst="rect">
            <a:avLst/>
          </a:prstGeom>
          <a:noFill/>
          <a:ln w="9525">
            <a:noFill/>
            <a:miter lim="800000"/>
            <a:headEnd/>
            <a:tailEnd/>
          </a:ln>
          <a:effectLst>
            <a:outerShdw dist="17961" dir="2700000" algn="ctr" rotWithShape="0">
              <a:srgbClr val="3D5C00"/>
            </a:outerShdw>
          </a:effectLst>
        </p:spPr>
        <p:txBody>
          <a:bodyPr wrap="none" lIns="68580" tIns="34290" rIns="68580" bIns="34290" anchor="ctr">
            <a:spAutoFit/>
          </a:bodyPr>
          <a:lstStyle/>
          <a:p>
            <a:pPr algn="r" eaLnBrk="0" hangingPunct="0">
              <a:spcBef>
                <a:spcPct val="0"/>
              </a:spcBef>
              <a:buFontTx/>
              <a:buNone/>
            </a:pPr>
            <a:endParaRPr lang="zh-CN" altLang="zh-CN" sz="1500" dirty="0">
              <a:solidFill>
                <a:schemeClr val="accent1"/>
              </a:solidFill>
              <a:latin typeface="Lucida Sans Unicode" pitchFamily="34" charset="0"/>
              <a:ea typeface="Gulim" pitchFamily="34" charset="-127"/>
            </a:endParaRPr>
          </a:p>
        </p:txBody>
      </p:sp>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672703" y="611982"/>
            <a:ext cx="1162993"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zh-CN" altLang="en-US" sz="2700" b="1" dirty="0">
                <a:solidFill>
                  <a:srgbClr val="FF6600"/>
                </a:solidFill>
                <a:latin typeface="Arial" charset="0"/>
                <a:ea typeface="隶书" pitchFamily="49" charset="-122"/>
              </a:rPr>
              <a:t>小结</a:t>
            </a:r>
          </a:p>
        </p:txBody>
      </p:sp>
      <p:sp>
        <p:nvSpPr>
          <p:cNvPr id="20" name="Text Box 3"/>
          <p:cNvSpPr txBox="1">
            <a:spLocks noChangeArrowheads="1"/>
          </p:cNvSpPr>
          <p:nvPr/>
        </p:nvSpPr>
        <p:spPr bwMode="auto">
          <a:xfrm>
            <a:off x="467544" y="1635646"/>
            <a:ext cx="8291786" cy="2081788"/>
          </a:xfrm>
          <a:prstGeom prst="rect">
            <a:avLst/>
          </a:prstGeom>
          <a:noFill/>
          <a:ln w="9525">
            <a:noFill/>
            <a:miter lim="800000"/>
            <a:headEnd/>
            <a:tailEnd/>
          </a:ln>
        </p:spPr>
        <p:txBody>
          <a:bodyPr wrap="square" lIns="68580" tIns="34290" rIns="68580" bIns="34290">
            <a:spAutoFit/>
          </a:bodyPr>
          <a:lstStyle/>
          <a:p>
            <a:pPr eaLnBrk="0" hangingPunct="0">
              <a:lnSpc>
                <a:spcPct val="150000"/>
              </a:lnSpc>
              <a:spcBef>
                <a:spcPct val="0"/>
              </a:spcBef>
              <a:buNone/>
            </a:pPr>
            <a:r>
              <a:rPr lang="zh-CN" altLang="en-US" b="1" dirty="0">
                <a:solidFill>
                  <a:schemeClr val="bg2">
                    <a:lumMod val="25000"/>
                  </a:schemeClr>
                </a:solidFill>
                <a:latin typeface="+mn-ea"/>
              </a:rPr>
              <a:t>本章主要向读者介绍了</a:t>
            </a:r>
            <a:r>
              <a:rPr lang="en-US" altLang="zh-CN" b="1" dirty="0" err="1">
                <a:solidFill>
                  <a:schemeClr val="bg2">
                    <a:lumMod val="25000"/>
                  </a:schemeClr>
                </a:solidFill>
                <a:latin typeface="+mn-ea"/>
              </a:rPr>
              <a:t>Servlet</a:t>
            </a:r>
            <a:r>
              <a:rPr lang="zh-CN" altLang="en-US" b="1" dirty="0">
                <a:solidFill>
                  <a:schemeClr val="bg2">
                    <a:lumMod val="25000"/>
                  </a:schemeClr>
                </a:solidFill>
                <a:latin typeface="+mn-ea"/>
              </a:rPr>
              <a:t>与</a:t>
            </a:r>
            <a:r>
              <a:rPr lang="en-US" altLang="zh-CN" b="1" dirty="0" err="1">
                <a:solidFill>
                  <a:schemeClr val="bg2">
                    <a:lumMod val="25000"/>
                  </a:schemeClr>
                </a:solidFill>
                <a:latin typeface="+mn-ea"/>
              </a:rPr>
              <a:t>Servlet</a:t>
            </a:r>
            <a:r>
              <a:rPr lang="zh-CN" altLang="en-US" b="1" dirty="0">
                <a:solidFill>
                  <a:schemeClr val="bg2">
                    <a:lumMod val="25000"/>
                  </a:schemeClr>
                </a:solidFill>
                <a:latin typeface="+mn-ea"/>
              </a:rPr>
              <a:t>过滤器的应用。这两项技术十分重要，都是</a:t>
            </a:r>
            <a:r>
              <a:rPr lang="en-US" altLang="zh-CN" b="1" dirty="0">
                <a:solidFill>
                  <a:schemeClr val="bg2">
                    <a:lumMod val="25000"/>
                  </a:schemeClr>
                </a:solidFill>
                <a:latin typeface="+mn-ea"/>
              </a:rPr>
              <a:t>J2EE</a:t>
            </a:r>
            <a:r>
              <a:rPr lang="zh-CN" altLang="en-US" b="1" dirty="0">
                <a:solidFill>
                  <a:schemeClr val="bg2">
                    <a:lumMod val="25000"/>
                  </a:schemeClr>
                </a:solidFill>
                <a:latin typeface="+mn-ea"/>
              </a:rPr>
              <a:t>开发必须要掌握的知识。学习</a:t>
            </a:r>
            <a:r>
              <a:rPr lang="en-US" altLang="zh-CN" b="1" dirty="0" err="1">
                <a:solidFill>
                  <a:schemeClr val="bg2">
                    <a:lumMod val="25000"/>
                  </a:schemeClr>
                </a:solidFill>
                <a:latin typeface="+mn-ea"/>
              </a:rPr>
              <a:t>Servlet</a:t>
            </a:r>
            <a:r>
              <a:rPr lang="zh-CN" altLang="en-US" b="1" dirty="0">
                <a:solidFill>
                  <a:schemeClr val="bg2">
                    <a:lumMod val="25000"/>
                  </a:schemeClr>
                </a:solidFill>
                <a:latin typeface="+mn-ea"/>
              </a:rPr>
              <a:t>的使用，需要掌握</a:t>
            </a:r>
            <a:r>
              <a:rPr lang="en-US" altLang="zh-CN" b="1" dirty="0" err="1">
                <a:solidFill>
                  <a:schemeClr val="bg2">
                    <a:lumMod val="25000"/>
                  </a:schemeClr>
                </a:solidFill>
                <a:latin typeface="+mn-ea"/>
              </a:rPr>
              <a:t>Servlet</a:t>
            </a:r>
            <a:r>
              <a:rPr lang="en-US" altLang="zh-CN" b="1" dirty="0">
                <a:solidFill>
                  <a:schemeClr val="bg2">
                    <a:lumMod val="25000"/>
                  </a:schemeClr>
                </a:solidFill>
                <a:latin typeface="+mn-ea"/>
              </a:rPr>
              <a:t> API</a:t>
            </a:r>
            <a:r>
              <a:rPr lang="zh-CN" altLang="en-US" b="1" dirty="0">
                <a:solidFill>
                  <a:schemeClr val="bg2">
                    <a:lumMod val="25000"/>
                  </a:schemeClr>
                </a:solidFill>
                <a:latin typeface="+mn-ea"/>
              </a:rPr>
              <a:t>中的主要接口及实现类、</a:t>
            </a:r>
            <a:r>
              <a:rPr lang="en-US" altLang="zh-CN" b="1" dirty="0" err="1">
                <a:solidFill>
                  <a:schemeClr val="bg2">
                    <a:lumMod val="25000"/>
                  </a:schemeClr>
                </a:solidFill>
                <a:latin typeface="+mn-ea"/>
              </a:rPr>
              <a:t>Servlet</a:t>
            </a:r>
            <a:r>
              <a:rPr lang="zh-CN" altLang="en-US" b="1" dirty="0">
                <a:solidFill>
                  <a:schemeClr val="bg2">
                    <a:lumMod val="25000"/>
                  </a:schemeClr>
                </a:solidFill>
                <a:latin typeface="+mn-ea"/>
              </a:rPr>
              <a:t>的生命周期以及</a:t>
            </a:r>
            <a:r>
              <a:rPr lang="en-US" altLang="zh-CN" b="1" dirty="0" err="1">
                <a:solidFill>
                  <a:schemeClr val="bg2">
                    <a:lumMod val="25000"/>
                  </a:schemeClr>
                </a:solidFill>
                <a:latin typeface="+mn-ea"/>
              </a:rPr>
              <a:t>doXXX</a:t>
            </a:r>
            <a:r>
              <a:rPr lang="en-US" altLang="zh-CN" b="1" dirty="0">
                <a:solidFill>
                  <a:schemeClr val="bg2">
                    <a:lumMod val="25000"/>
                  </a:schemeClr>
                </a:solidFill>
                <a:latin typeface="+mn-ea"/>
              </a:rPr>
              <a:t>()</a:t>
            </a:r>
            <a:r>
              <a:rPr lang="zh-CN" altLang="en-US" b="1" dirty="0">
                <a:solidFill>
                  <a:schemeClr val="bg2">
                    <a:lumMod val="25000"/>
                  </a:schemeClr>
                </a:solidFill>
                <a:latin typeface="+mn-ea"/>
              </a:rPr>
              <a:t>方法对</a:t>
            </a:r>
            <a:r>
              <a:rPr lang="en-US" altLang="zh-CN" b="1" dirty="0">
                <a:solidFill>
                  <a:schemeClr val="bg2">
                    <a:lumMod val="25000"/>
                  </a:schemeClr>
                </a:solidFill>
                <a:latin typeface="+mn-ea"/>
              </a:rPr>
              <a:t>Http</a:t>
            </a:r>
            <a:r>
              <a:rPr lang="zh-CN" altLang="en-US" b="1" dirty="0">
                <a:solidFill>
                  <a:schemeClr val="bg2">
                    <a:lumMod val="25000"/>
                  </a:schemeClr>
                </a:solidFill>
                <a:latin typeface="+mn-ea"/>
              </a:rPr>
              <a:t>请求的处理。对于</a:t>
            </a:r>
            <a:r>
              <a:rPr lang="en-US" altLang="zh-CN" b="1" dirty="0" err="1">
                <a:solidFill>
                  <a:schemeClr val="bg2">
                    <a:lumMod val="25000"/>
                  </a:schemeClr>
                </a:solidFill>
                <a:latin typeface="+mn-ea"/>
              </a:rPr>
              <a:t>Servlet</a:t>
            </a:r>
            <a:r>
              <a:rPr lang="zh-CN" altLang="en-US" b="1" dirty="0">
                <a:solidFill>
                  <a:schemeClr val="bg2">
                    <a:lumMod val="25000"/>
                  </a:schemeClr>
                </a:solidFill>
                <a:latin typeface="+mn-ea"/>
              </a:rPr>
              <a:t>过滤器的应用，要理解实现过滤的原理，以保证在实际应用过程中合理地使用。</a:t>
            </a:r>
          </a:p>
        </p:txBody>
      </p:sp>
    </p:spTree>
    <p:extLst>
      <p:ext uri="{BB962C8B-B14F-4D97-AF65-F5344CB8AC3E}">
        <p14:creationId xmlns:p14="http://schemas.microsoft.com/office/powerpoint/2010/main" val="20270111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pPr>
            <a:r>
              <a:rPr lang="en-US" altLang="zh-CN" b="1" dirty="0">
                <a:solidFill>
                  <a:srgbClr val="FF6600"/>
                </a:solidFill>
                <a:latin typeface="Arial" charset="0"/>
                <a:ea typeface="黑体" pitchFamily="49" charset="-122"/>
              </a:rPr>
              <a:t>1	</a:t>
            </a:r>
            <a:r>
              <a:rPr lang="en-US" altLang="zh-CN" sz="1500" b="1" dirty="0">
                <a:solidFill>
                  <a:schemeClr val="bg1"/>
                </a:solidFill>
                <a:latin typeface="Arial" charset="0"/>
                <a:ea typeface="黑体" pitchFamily="49" charset="-122"/>
              </a:rPr>
              <a:t>  </a:t>
            </a:r>
            <a:r>
              <a:rPr lang="en-US" altLang="zh-CN" b="1" dirty="0" err="1">
                <a:solidFill>
                  <a:schemeClr val="bg1"/>
                </a:solidFill>
                <a:latin typeface="Arial" charset="0"/>
                <a:ea typeface="黑体" pitchFamily="49" charset="-122"/>
              </a:rPr>
              <a:t>Servlet</a:t>
            </a:r>
            <a:r>
              <a:rPr lang="zh-CN" altLang="en-US" b="1" dirty="0">
                <a:solidFill>
                  <a:schemeClr val="bg1"/>
                </a:solidFill>
                <a:latin typeface="Arial" charset="0"/>
                <a:ea typeface="黑体" pitchFamily="49" charset="-122"/>
              </a:rPr>
              <a:t>基础</a:t>
            </a: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7383433" y="1835655"/>
            <a:ext cx="138113" cy="300038"/>
          </a:xfrm>
          <a:prstGeom prst="rect">
            <a:avLst/>
          </a:prstGeom>
          <a:noFill/>
          <a:ln w="9525">
            <a:noFill/>
            <a:miter lim="800000"/>
            <a:headEnd/>
            <a:tailEnd/>
          </a:ln>
          <a:effectLst>
            <a:outerShdw dist="17961" dir="2700000" algn="ctr" rotWithShape="0">
              <a:srgbClr val="3D5C00"/>
            </a:outerShdw>
          </a:effectLst>
        </p:spPr>
        <p:txBody>
          <a:bodyPr wrap="none" lIns="68580" tIns="34290" rIns="68580" bIns="34290" anchor="ctr">
            <a:spAutoFit/>
          </a:bodyPr>
          <a:lstStyle/>
          <a:p>
            <a:pPr algn="r" eaLnBrk="0" hangingPunct="0">
              <a:spcBef>
                <a:spcPct val="0"/>
              </a:spcBef>
              <a:buFontTx/>
              <a:buNone/>
            </a:pPr>
            <a:endParaRPr lang="zh-CN" altLang="zh-CN" sz="1500" dirty="0">
              <a:solidFill>
                <a:schemeClr val="accent1"/>
              </a:solidFill>
              <a:latin typeface="Lucida Sans Unicode" pitchFamily="34" charset="0"/>
              <a:ea typeface="Gulim" pitchFamily="34" charset="-127"/>
            </a:endParaRPr>
          </a:p>
        </p:txBody>
      </p:sp>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672703" y="611982"/>
            <a:ext cx="2327661"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zh-CN" altLang="en-US" sz="2700" b="1" dirty="0">
                <a:solidFill>
                  <a:srgbClr val="FF6600"/>
                </a:solidFill>
                <a:latin typeface="Arial" charset="0"/>
                <a:ea typeface="隶书" pitchFamily="49" charset="-122"/>
              </a:rPr>
              <a:t>上机指导</a:t>
            </a:r>
          </a:p>
        </p:txBody>
      </p:sp>
      <p:sp>
        <p:nvSpPr>
          <p:cNvPr id="20" name="Text Box 3"/>
          <p:cNvSpPr txBox="1">
            <a:spLocks noChangeArrowheads="1"/>
          </p:cNvSpPr>
          <p:nvPr/>
        </p:nvSpPr>
        <p:spPr bwMode="auto">
          <a:xfrm>
            <a:off x="467544" y="1635646"/>
            <a:ext cx="4318770" cy="2285241"/>
          </a:xfrm>
          <a:prstGeom prst="rect">
            <a:avLst/>
          </a:prstGeom>
          <a:noFill/>
          <a:ln w="9525">
            <a:noFill/>
            <a:miter lim="800000"/>
            <a:headEnd/>
            <a:tailEnd/>
          </a:ln>
        </p:spPr>
        <p:txBody>
          <a:bodyPr wrap="square" lIns="68580" tIns="34290" rIns="68580" bIns="34290">
            <a:spAutoFit/>
          </a:bodyPr>
          <a:lstStyle/>
          <a:p>
            <a:pPr eaLnBrk="0" hangingPunct="0">
              <a:spcBef>
                <a:spcPct val="0"/>
              </a:spcBef>
              <a:buNone/>
            </a:pPr>
            <a:r>
              <a:rPr lang="zh-CN" altLang="en-US" b="1" dirty="0">
                <a:solidFill>
                  <a:schemeClr val="bg2">
                    <a:lumMod val="25000"/>
                  </a:schemeClr>
                </a:solidFill>
                <a:latin typeface="+mn-ea"/>
              </a:rPr>
              <a:t>统计网站的访问量。在浏览网站时，有些网站会有统计网站访问量的功能，也就是浏览者每访问一次网站，访问量计数器就累加一次。这可以通过在</a:t>
            </a:r>
            <a:r>
              <a:rPr lang="en-US" altLang="zh-CN" b="1" dirty="0" err="1">
                <a:solidFill>
                  <a:schemeClr val="bg2">
                    <a:lumMod val="25000"/>
                  </a:schemeClr>
                </a:solidFill>
                <a:latin typeface="+mn-ea"/>
              </a:rPr>
              <a:t>Servlet</a:t>
            </a:r>
            <a:r>
              <a:rPr lang="zh-CN" altLang="en-US" b="1" dirty="0">
                <a:solidFill>
                  <a:schemeClr val="bg2">
                    <a:lumMod val="25000"/>
                  </a:schemeClr>
                </a:solidFill>
                <a:latin typeface="+mn-ea"/>
              </a:rPr>
              <a:t>中获取</a:t>
            </a:r>
            <a:r>
              <a:rPr lang="en-US" altLang="zh-CN" b="1" dirty="0" err="1">
                <a:solidFill>
                  <a:schemeClr val="bg2">
                    <a:lumMod val="25000"/>
                  </a:schemeClr>
                </a:solidFill>
                <a:latin typeface="+mn-ea"/>
              </a:rPr>
              <a:t>ServletContext</a:t>
            </a:r>
            <a:r>
              <a:rPr lang="zh-CN" altLang="en-US" b="1" dirty="0">
                <a:solidFill>
                  <a:schemeClr val="bg2">
                    <a:lumMod val="25000"/>
                  </a:schemeClr>
                </a:solidFill>
                <a:latin typeface="+mn-ea"/>
              </a:rPr>
              <a:t>接口的对象来实现。获取</a:t>
            </a:r>
            <a:r>
              <a:rPr lang="en-US" altLang="zh-CN" b="1" dirty="0" err="1">
                <a:solidFill>
                  <a:schemeClr val="bg2">
                    <a:lumMod val="25000"/>
                  </a:schemeClr>
                </a:solidFill>
                <a:latin typeface="+mn-ea"/>
              </a:rPr>
              <a:t>ServletContext</a:t>
            </a:r>
            <a:r>
              <a:rPr lang="zh-CN" altLang="en-US" b="1" dirty="0">
                <a:solidFill>
                  <a:schemeClr val="bg2">
                    <a:lumMod val="25000"/>
                  </a:schemeClr>
                </a:solidFill>
                <a:latin typeface="+mn-ea"/>
              </a:rPr>
              <a:t>对象以后，整个</a:t>
            </a:r>
            <a:r>
              <a:rPr lang="en-US" altLang="zh-CN" b="1" dirty="0">
                <a:solidFill>
                  <a:schemeClr val="bg2">
                    <a:lumMod val="25000"/>
                  </a:schemeClr>
                </a:solidFill>
                <a:latin typeface="+mn-ea"/>
              </a:rPr>
              <a:t>Web</a:t>
            </a:r>
            <a:r>
              <a:rPr lang="zh-CN" altLang="en-US" b="1" dirty="0">
                <a:solidFill>
                  <a:schemeClr val="bg2">
                    <a:lumMod val="25000"/>
                  </a:schemeClr>
                </a:solidFill>
                <a:latin typeface="+mn-ea"/>
              </a:rPr>
              <a:t>应用的组件都可以共享</a:t>
            </a:r>
            <a:r>
              <a:rPr lang="en-US" altLang="zh-CN" b="1" dirty="0" err="1">
                <a:solidFill>
                  <a:schemeClr val="bg2">
                    <a:lumMod val="25000"/>
                  </a:schemeClr>
                </a:solidFill>
                <a:latin typeface="+mn-ea"/>
              </a:rPr>
              <a:t>ServletContext</a:t>
            </a:r>
            <a:r>
              <a:rPr lang="zh-CN" altLang="en-US" b="1" dirty="0">
                <a:solidFill>
                  <a:schemeClr val="bg2">
                    <a:lumMod val="25000"/>
                  </a:schemeClr>
                </a:solidFill>
                <a:latin typeface="+mn-ea"/>
              </a:rPr>
              <a:t>对象中存放的共享数据。</a:t>
            </a:r>
          </a:p>
        </p:txBody>
      </p:sp>
      <p:pic>
        <p:nvPicPr>
          <p:cNvPr id="1026" name="Picture 2"/>
          <p:cNvPicPr>
            <a:picLocks noChangeAspect="1" noChangeArrowheads="1"/>
          </p:cNvPicPr>
          <p:nvPr/>
        </p:nvPicPr>
        <p:blipFill>
          <a:blip r:embed="rId3" cstate="print"/>
          <a:srcRect/>
          <a:stretch>
            <a:fillRect/>
          </a:stretch>
        </p:blipFill>
        <p:spPr bwMode="auto">
          <a:xfrm>
            <a:off x="5214942" y="1714494"/>
            <a:ext cx="3286125" cy="1809750"/>
          </a:xfrm>
          <a:prstGeom prst="rect">
            <a:avLst/>
          </a:prstGeom>
          <a:noFill/>
          <a:ln w="9525">
            <a:noFill/>
            <a:miter lim="800000"/>
            <a:headEnd/>
            <a:tailEnd/>
          </a:ln>
        </p:spPr>
      </p:pic>
    </p:spTree>
    <p:extLst>
      <p:ext uri="{BB962C8B-B14F-4D97-AF65-F5344CB8AC3E}">
        <p14:creationId xmlns:p14="http://schemas.microsoft.com/office/powerpoint/2010/main" val="20270111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15579"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b="1" dirty="0" err="1">
                <a:solidFill>
                  <a:srgbClr val="FF6600"/>
                </a:solidFill>
                <a:latin typeface="Arial" charset="0"/>
                <a:ea typeface="隶书" pitchFamily="49" charset="-122"/>
              </a:rPr>
              <a:t>Servlet</a:t>
            </a:r>
            <a:r>
              <a:rPr lang="zh-CN" altLang="en-US" sz="2700" b="1" dirty="0">
                <a:solidFill>
                  <a:srgbClr val="FF6600"/>
                </a:solidFill>
                <a:latin typeface="Arial" charset="0"/>
                <a:ea typeface="隶书" pitchFamily="49" charset="-122"/>
              </a:rPr>
              <a:t>与</a:t>
            </a:r>
            <a:r>
              <a:rPr lang="en-US" altLang="zh-CN" sz="2700" b="1" dirty="0" err="1">
                <a:solidFill>
                  <a:srgbClr val="FF6600"/>
                </a:solidFill>
                <a:latin typeface="Arial" charset="0"/>
                <a:ea typeface="隶书" pitchFamily="49" charset="-122"/>
              </a:rPr>
              <a:t>Servlet</a:t>
            </a:r>
            <a:r>
              <a:rPr lang="zh-CN" altLang="en-US" sz="2700" b="1" dirty="0">
                <a:solidFill>
                  <a:srgbClr val="FF6600"/>
                </a:solidFill>
                <a:latin typeface="Arial" charset="0"/>
                <a:ea typeface="隶书" pitchFamily="49" charset="-122"/>
              </a:rPr>
              <a:t>容器</a:t>
            </a:r>
          </a:p>
        </p:txBody>
      </p:sp>
      <p:sp>
        <p:nvSpPr>
          <p:cNvPr id="6" name="矩形 5"/>
          <p:cNvSpPr/>
          <p:nvPr/>
        </p:nvSpPr>
        <p:spPr>
          <a:xfrm>
            <a:off x="785786" y="1428742"/>
            <a:ext cx="7500990" cy="369332"/>
          </a:xfrm>
          <a:prstGeom prst="rect">
            <a:avLst/>
          </a:prstGeom>
        </p:spPr>
        <p:txBody>
          <a:bodyPr wrap="square">
            <a:spAutoFit/>
          </a:bodyPr>
          <a:lstStyle/>
          <a:p>
            <a:r>
              <a:rPr lang="en-US"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Servlet</a:t>
            </a:r>
            <a:r>
              <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是使用</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Java </a:t>
            </a:r>
            <a:r>
              <a:rPr lang="en-US"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Servlet</a:t>
            </a:r>
            <a:r>
              <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接口（</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API</a:t>
            </a:r>
            <a:r>
              <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）运行在</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Web</a:t>
            </a:r>
            <a:r>
              <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应用服务器上的</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Java</a:t>
            </a:r>
            <a:r>
              <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程序。</a:t>
            </a:r>
          </a:p>
        </p:txBody>
      </p:sp>
      <p:sp>
        <p:nvSpPr>
          <p:cNvPr id="7" name="矩形 6"/>
          <p:cNvSpPr/>
          <p:nvPr/>
        </p:nvSpPr>
        <p:spPr>
          <a:xfrm>
            <a:off x="785786" y="1928808"/>
            <a:ext cx="7429552" cy="646331"/>
          </a:xfrm>
          <a:prstGeom prst="rect">
            <a:avLst/>
          </a:prstGeom>
        </p:spPr>
        <p:txBody>
          <a:bodyPr wrap="square">
            <a:spAutoFit/>
          </a:bodyPr>
          <a:lstStyle/>
          <a:p>
            <a:r>
              <a:rPr lang="en-US"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Servlet</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容器也就是指</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Web</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容器，如</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Tomcat</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Jboss</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Resin</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WebLogic</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等，它们对</a:t>
            </a:r>
            <a:r>
              <a:rPr lang="en-US"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Servlet</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进行控制。</a:t>
            </a:r>
          </a:p>
        </p:txBody>
      </p:sp>
      <p:pic>
        <p:nvPicPr>
          <p:cNvPr id="59394" name="Picture 2"/>
          <p:cNvPicPr>
            <a:picLocks noChangeAspect="1" noChangeArrowheads="1"/>
          </p:cNvPicPr>
          <p:nvPr/>
        </p:nvPicPr>
        <p:blipFill>
          <a:blip r:embed="rId3" cstate="print">
            <a:grayscl/>
          </a:blip>
          <a:srcRect/>
          <a:stretch>
            <a:fillRect/>
          </a:stretch>
        </p:blipFill>
        <p:spPr bwMode="auto">
          <a:xfrm>
            <a:off x="1785918" y="2714626"/>
            <a:ext cx="5072098" cy="1698098"/>
          </a:xfrm>
          <a:prstGeom prst="rect">
            <a:avLst/>
          </a:prstGeom>
          <a:noFill/>
          <a:ln w="9525">
            <a:noFill/>
            <a:miter lim="800000"/>
            <a:headEnd/>
            <a:tailEnd/>
          </a:ln>
        </p:spPr>
      </p:pic>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15579"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b="1" dirty="0" err="1">
                <a:solidFill>
                  <a:srgbClr val="FF6600"/>
                </a:solidFill>
                <a:latin typeface="Arial" charset="0"/>
                <a:ea typeface="隶书" pitchFamily="49" charset="-122"/>
              </a:rPr>
              <a:t>Servlet</a:t>
            </a:r>
            <a:r>
              <a:rPr lang="zh-CN" altLang="en-US" sz="2700" b="1" dirty="0">
                <a:solidFill>
                  <a:srgbClr val="FF6600"/>
                </a:solidFill>
                <a:latin typeface="Arial" charset="0"/>
                <a:ea typeface="隶书" pitchFamily="49" charset="-122"/>
              </a:rPr>
              <a:t>技术特点</a:t>
            </a:r>
          </a:p>
        </p:txBody>
      </p:sp>
      <p:graphicFrame>
        <p:nvGraphicFramePr>
          <p:cNvPr id="10" name="图示 9"/>
          <p:cNvGraphicFramePr/>
          <p:nvPr/>
        </p:nvGraphicFramePr>
        <p:xfrm>
          <a:off x="1714480" y="1571618"/>
          <a:ext cx="6286544" cy="29289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15579"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b="1" dirty="0" err="1">
                <a:solidFill>
                  <a:srgbClr val="FF6600"/>
                </a:solidFill>
                <a:latin typeface="Arial" charset="0"/>
                <a:ea typeface="隶书" pitchFamily="49" charset="-122"/>
              </a:rPr>
              <a:t>Servlet</a:t>
            </a:r>
            <a:r>
              <a:rPr lang="zh-CN" altLang="en-US" sz="2700" b="1" dirty="0">
                <a:solidFill>
                  <a:srgbClr val="FF6600"/>
                </a:solidFill>
                <a:latin typeface="Arial" charset="0"/>
                <a:ea typeface="隶书" pitchFamily="49" charset="-122"/>
              </a:rPr>
              <a:t>与</a:t>
            </a:r>
            <a:r>
              <a:rPr lang="en-US" altLang="zh-CN" sz="2700" b="1" dirty="0">
                <a:solidFill>
                  <a:srgbClr val="FF6600"/>
                </a:solidFill>
                <a:latin typeface="Arial" charset="0"/>
                <a:ea typeface="隶书" pitchFamily="49" charset="-122"/>
              </a:rPr>
              <a:t>JSP</a:t>
            </a:r>
            <a:r>
              <a:rPr lang="zh-CN" altLang="en-US" sz="2700" b="1" dirty="0">
                <a:solidFill>
                  <a:srgbClr val="FF6600"/>
                </a:solidFill>
                <a:latin typeface="Arial" charset="0"/>
                <a:ea typeface="隶书" pitchFamily="49" charset="-122"/>
              </a:rPr>
              <a:t>的区别</a:t>
            </a:r>
          </a:p>
        </p:txBody>
      </p:sp>
      <p:sp>
        <p:nvSpPr>
          <p:cNvPr id="8" name="矩形 7"/>
          <p:cNvSpPr/>
          <p:nvPr/>
        </p:nvSpPr>
        <p:spPr>
          <a:xfrm>
            <a:off x="428596" y="1643056"/>
            <a:ext cx="8215338" cy="92333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buFont typeface="Arial" pitchFamily="34" charset="0"/>
              <a:buChar char="•"/>
            </a:pPr>
            <a:r>
              <a:rPr lang="en-US" dirty="0" err="1"/>
              <a:t>Servlet</a:t>
            </a:r>
            <a:r>
              <a:rPr lang="zh-CN" altLang="en-US" dirty="0"/>
              <a:t>承担客户请求与业务处理的中间角色，需要调用固定的方法，将动态内容混合到静态之中产生</a:t>
            </a:r>
            <a:r>
              <a:rPr lang="en-US" dirty="0"/>
              <a:t>HTML</a:t>
            </a:r>
            <a:r>
              <a:rPr lang="zh-CN" altLang="en-US" dirty="0"/>
              <a:t>；而在</a:t>
            </a:r>
            <a:r>
              <a:rPr lang="en-US" dirty="0"/>
              <a:t>JSP</a:t>
            </a:r>
            <a:r>
              <a:rPr lang="zh-CN" altLang="en-US" dirty="0"/>
              <a:t>页面中，可直接使用</a:t>
            </a:r>
            <a:r>
              <a:rPr lang="en-US" dirty="0"/>
              <a:t>HTML</a:t>
            </a:r>
            <a:r>
              <a:rPr lang="zh-CN" altLang="en-US" dirty="0"/>
              <a:t>标签进行输出，要比</a:t>
            </a:r>
            <a:r>
              <a:rPr lang="en-US" dirty="0" err="1"/>
              <a:t>Servlet</a:t>
            </a:r>
            <a:r>
              <a:rPr lang="zh-CN" altLang="en-US" dirty="0"/>
              <a:t>更具显示层的意义。</a:t>
            </a:r>
          </a:p>
        </p:txBody>
      </p:sp>
      <p:sp>
        <p:nvSpPr>
          <p:cNvPr id="9" name="矩形 8"/>
          <p:cNvSpPr/>
          <p:nvPr/>
        </p:nvSpPr>
        <p:spPr>
          <a:xfrm>
            <a:off x="428596" y="2782675"/>
            <a:ext cx="8215370" cy="64633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342900" indent="-342900">
              <a:buFont typeface="Arial" pitchFamily="34" charset="0"/>
              <a:buChar char="•"/>
            </a:pPr>
            <a:r>
              <a:rPr lang="en-US" dirty="0" err="1"/>
              <a:t>Servlet</a:t>
            </a:r>
            <a:r>
              <a:rPr lang="zh-CN" altLang="en-US" dirty="0"/>
              <a:t>中需要调用</a:t>
            </a:r>
            <a:r>
              <a:rPr lang="en-US" dirty="0" err="1"/>
              <a:t>Servlet</a:t>
            </a:r>
            <a:r>
              <a:rPr lang="en-US" dirty="0"/>
              <a:t> API</a:t>
            </a:r>
            <a:r>
              <a:rPr lang="zh-CN" altLang="en-US" dirty="0"/>
              <a:t>接口处理</a:t>
            </a:r>
            <a:r>
              <a:rPr lang="en-US" dirty="0"/>
              <a:t>HTTP</a:t>
            </a:r>
            <a:r>
              <a:rPr lang="zh-CN" altLang="en-US" dirty="0"/>
              <a:t>请求，而在</a:t>
            </a:r>
            <a:r>
              <a:rPr lang="en-US" dirty="0"/>
              <a:t>JSP</a:t>
            </a:r>
            <a:r>
              <a:rPr lang="zh-CN" altLang="en-US" dirty="0"/>
              <a:t>页面中，则直接提供了内置对象进行处理。</a:t>
            </a:r>
          </a:p>
        </p:txBody>
      </p:sp>
      <p:sp>
        <p:nvSpPr>
          <p:cNvPr id="11" name="矩形 10"/>
          <p:cNvSpPr/>
          <p:nvPr/>
        </p:nvSpPr>
        <p:spPr>
          <a:xfrm>
            <a:off x="428596" y="3711369"/>
            <a:ext cx="821537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buFont typeface="Arial" pitchFamily="34" charset="0"/>
              <a:buChar char="•"/>
            </a:pPr>
            <a:r>
              <a:rPr lang="en-US" dirty="0" err="1"/>
              <a:t>Servlet</a:t>
            </a:r>
            <a:r>
              <a:rPr lang="zh-CN" altLang="en-US" dirty="0"/>
              <a:t>的使用需要进行一定的配置，而</a:t>
            </a:r>
            <a:r>
              <a:rPr lang="en-US" dirty="0"/>
              <a:t>JSP</a:t>
            </a:r>
            <a:r>
              <a:rPr lang="zh-CN" altLang="en-US" dirty="0"/>
              <a:t>文件通过“</a:t>
            </a:r>
            <a:r>
              <a:rPr lang="en-US" dirty="0"/>
              <a:t>.</a:t>
            </a:r>
            <a:r>
              <a:rPr lang="en-US" dirty="0" err="1"/>
              <a:t>jsp</a:t>
            </a:r>
            <a:r>
              <a:rPr lang="zh-CN" altLang="en-US" dirty="0"/>
              <a:t>”扩展名部署在容器之中，容器对其自动识别，直接编译成</a:t>
            </a:r>
            <a:r>
              <a:rPr lang="en-US" dirty="0" err="1"/>
              <a:t>Servlet</a:t>
            </a:r>
            <a:r>
              <a:rPr lang="zh-CN" altLang="en-US" dirty="0"/>
              <a:t>进行处理。</a:t>
            </a:r>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15579"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b="1" dirty="0" err="1">
                <a:solidFill>
                  <a:srgbClr val="FF6600"/>
                </a:solidFill>
                <a:latin typeface="Arial" charset="0"/>
                <a:ea typeface="隶书" pitchFamily="49" charset="-122"/>
              </a:rPr>
              <a:t>Servlet</a:t>
            </a:r>
            <a:r>
              <a:rPr lang="zh-CN" altLang="en-US" sz="2700" b="1" dirty="0">
                <a:solidFill>
                  <a:srgbClr val="FF6600"/>
                </a:solidFill>
                <a:latin typeface="Arial" charset="0"/>
                <a:ea typeface="隶书" pitchFamily="49" charset="-122"/>
              </a:rPr>
              <a:t>代码结构</a:t>
            </a:r>
          </a:p>
        </p:txBody>
      </p:sp>
      <p:sp>
        <p:nvSpPr>
          <p:cNvPr id="7" name="矩形 6"/>
          <p:cNvSpPr/>
          <p:nvPr/>
        </p:nvSpPr>
        <p:spPr>
          <a:xfrm>
            <a:off x="3786182" y="1214428"/>
            <a:ext cx="4357718" cy="36317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rgbClr val="00B050"/>
                </a:solidFill>
              </a:rPr>
              <a:t>//</a:t>
            </a:r>
            <a:r>
              <a:rPr lang="zh-CN" altLang="en-US" sz="1000" b="1" dirty="0">
                <a:solidFill>
                  <a:srgbClr val="00B050"/>
                </a:solidFill>
              </a:rPr>
              <a:t>初始化方法</a:t>
            </a:r>
          </a:p>
          <a:p>
            <a:r>
              <a:rPr lang="en-US" sz="1000" dirty="0"/>
              <a:t>public void init() throws </a:t>
            </a:r>
            <a:r>
              <a:rPr lang="en-US" sz="1000" dirty="0" err="1"/>
              <a:t>ServletException</a:t>
            </a:r>
            <a:r>
              <a:rPr lang="en-US" sz="1000" dirty="0"/>
              <a:t> {</a:t>
            </a:r>
            <a:endParaRPr lang="zh-CN" altLang="en-US" sz="1000" dirty="0"/>
          </a:p>
          <a:p>
            <a:r>
              <a:rPr lang="en-US" sz="1000" dirty="0"/>
              <a:t>}</a:t>
            </a:r>
            <a:endParaRPr lang="zh-CN" altLang="en-US" sz="1000" dirty="0"/>
          </a:p>
          <a:p>
            <a:r>
              <a:rPr lang="en-US" sz="1000" b="1" dirty="0">
                <a:solidFill>
                  <a:srgbClr val="00B050"/>
                </a:solidFill>
              </a:rPr>
              <a:t>//</a:t>
            </a:r>
            <a:r>
              <a:rPr lang="zh-CN" altLang="en-US" sz="1000" b="1" dirty="0">
                <a:solidFill>
                  <a:srgbClr val="00B050"/>
                </a:solidFill>
              </a:rPr>
              <a:t>处理</a:t>
            </a:r>
            <a:r>
              <a:rPr lang="en-US" sz="1000" b="1" dirty="0">
                <a:solidFill>
                  <a:srgbClr val="00B050"/>
                </a:solidFill>
              </a:rPr>
              <a:t>HTTP Get</a:t>
            </a:r>
            <a:r>
              <a:rPr lang="zh-CN" altLang="en-US" sz="1000" b="1" dirty="0">
                <a:solidFill>
                  <a:srgbClr val="00B050"/>
                </a:solidFill>
              </a:rPr>
              <a:t>请求</a:t>
            </a:r>
          </a:p>
          <a:p>
            <a:r>
              <a:rPr lang="en-US" sz="1000" dirty="0"/>
              <a:t>public void </a:t>
            </a:r>
            <a:r>
              <a:rPr lang="en-US" sz="1000" dirty="0" err="1"/>
              <a:t>doGet</a:t>
            </a:r>
            <a:r>
              <a:rPr lang="en-US" sz="1000" dirty="0"/>
              <a:t>(</a:t>
            </a:r>
            <a:r>
              <a:rPr lang="en-US" sz="1000" dirty="0" err="1"/>
              <a:t>HttpServletRequest</a:t>
            </a:r>
            <a:r>
              <a:rPr lang="en-US" sz="1000" dirty="0"/>
              <a:t> request, </a:t>
            </a:r>
            <a:r>
              <a:rPr lang="en-US" sz="1000" dirty="0" err="1"/>
              <a:t>HttpServletResponse</a:t>
            </a:r>
            <a:r>
              <a:rPr lang="en-US" sz="1000" dirty="0"/>
              <a:t> response)</a:t>
            </a:r>
            <a:endParaRPr lang="zh-CN" altLang="en-US" sz="1000" dirty="0"/>
          </a:p>
          <a:p>
            <a:r>
              <a:rPr lang="en-US" sz="1000" dirty="0"/>
              <a:t>throws </a:t>
            </a:r>
            <a:r>
              <a:rPr lang="en-US" sz="1000" dirty="0" err="1"/>
              <a:t>ServletException</a:t>
            </a:r>
            <a:r>
              <a:rPr lang="en-US" sz="1000" dirty="0"/>
              <a:t>, </a:t>
            </a:r>
            <a:r>
              <a:rPr lang="en-US" sz="1000" dirty="0" err="1"/>
              <a:t>IOException</a:t>
            </a:r>
            <a:r>
              <a:rPr lang="en-US" sz="1000" dirty="0"/>
              <a:t> {</a:t>
            </a:r>
            <a:endParaRPr lang="zh-CN" altLang="en-US" sz="1000" dirty="0"/>
          </a:p>
          <a:p>
            <a:r>
              <a:rPr lang="en-US" sz="1000" dirty="0"/>
              <a:t>}</a:t>
            </a:r>
            <a:endParaRPr lang="zh-CN" altLang="en-US" sz="1000" dirty="0"/>
          </a:p>
          <a:p>
            <a:r>
              <a:rPr lang="en-US" sz="1000" b="1" dirty="0">
                <a:solidFill>
                  <a:srgbClr val="00B050"/>
                </a:solidFill>
              </a:rPr>
              <a:t>//</a:t>
            </a:r>
            <a:r>
              <a:rPr lang="zh-CN" altLang="en-US" sz="1000" b="1" dirty="0">
                <a:solidFill>
                  <a:srgbClr val="00B050"/>
                </a:solidFill>
              </a:rPr>
              <a:t>处理</a:t>
            </a:r>
            <a:r>
              <a:rPr lang="en-US" sz="1000" b="1" dirty="0">
                <a:solidFill>
                  <a:srgbClr val="00B050"/>
                </a:solidFill>
              </a:rPr>
              <a:t>HTTP Post</a:t>
            </a:r>
            <a:r>
              <a:rPr lang="zh-CN" altLang="en-US" sz="1000" b="1" dirty="0">
                <a:solidFill>
                  <a:srgbClr val="00B050"/>
                </a:solidFill>
              </a:rPr>
              <a:t>请求</a:t>
            </a:r>
          </a:p>
          <a:p>
            <a:r>
              <a:rPr lang="en-US" sz="1000" dirty="0"/>
              <a:t>public void </a:t>
            </a:r>
            <a:r>
              <a:rPr lang="en-US" sz="1000" dirty="0" err="1"/>
              <a:t>doPost</a:t>
            </a:r>
            <a:r>
              <a:rPr lang="en-US" sz="1000" dirty="0"/>
              <a:t>(</a:t>
            </a:r>
            <a:r>
              <a:rPr lang="en-US" sz="1000" dirty="0" err="1"/>
              <a:t>HttpServletRequest</a:t>
            </a:r>
            <a:r>
              <a:rPr lang="en-US" sz="1000" dirty="0"/>
              <a:t> request, </a:t>
            </a:r>
            <a:r>
              <a:rPr lang="en-US" sz="1000" dirty="0" err="1"/>
              <a:t>HttpServletResponse</a:t>
            </a:r>
            <a:r>
              <a:rPr lang="en-US" sz="1000" dirty="0"/>
              <a:t> response)</a:t>
            </a:r>
            <a:endParaRPr lang="zh-CN" altLang="en-US" sz="1000" dirty="0"/>
          </a:p>
          <a:p>
            <a:r>
              <a:rPr lang="en-US" sz="1000" dirty="0"/>
              <a:t>throws </a:t>
            </a:r>
            <a:r>
              <a:rPr lang="en-US" sz="1000" dirty="0" err="1"/>
              <a:t>ServletException</a:t>
            </a:r>
            <a:r>
              <a:rPr lang="en-US" sz="1000" dirty="0"/>
              <a:t>, </a:t>
            </a:r>
            <a:r>
              <a:rPr lang="en-US" sz="1000" dirty="0" err="1"/>
              <a:t>IOException</a:t>
            </a:r>
            <a:r>
              <a:rPr lang="en-US" sz="1000" dirty="0"/>
              <a:t> {</a:t>
            </a:r>
            <a:endParaRPr lang="zh-CN" altLang="en-US" sz="1000" dirty="0"/>
          </a:p>
          <a:p>
            <a:r>
              <a:rPr lang="en-US" sz="1000" dirty="0"/>
              <a:t>}</a:t>
            </a:r>
            <a:endParaRPr lang="zh-CN" altLang="en-US" sz="1000" dirty="0"/>
          </a:p>
          <a:p>
            <a:r>
              <a:rPr lang="en-US" sz="1000" b="1" dirty="0">
                <a:solidFill>
                  <a:srgbClr val="00B050"/>
                </a:solidFill>
              </a:rPr>
              <a:t>//</a:t>
            </a:r>
            <a:r>
              <a:rPr lang="zh-CN" altLang="en-US" sz="1000" b="1" dirty="0">
                <a:solidFill>
                  <a:srgbClr val="00B050"/>
                </a:solidFill>
              </a:rPr>
              <a:t>处理</a:t>
            </a:r>
            <a:r>
              <a:rPr lang="en-US" sz="1000" b="1" dirty="0">
                <a:solidFill>
                  <a:srgbClr val="00B050"/>
                </a:solidFill>
              </a:rPr>
              <a:t>HTTP Put</a:t>
            </a:r>
            <a:r>
              <a:rPr lang="zh-CN" altLang="en-US" sz="1000" b="1" dirty="0">
                <a:solidFill>
                  <a:srgbClr val="00B050"/>
                </a:solidFill>
              </a:rPr>
              <a:t>请求</a:t>
            </a:r>
          </a:p>
          <a:p>
            <a:r>
              <a:rPr lang="en-US" sz="1000" dirty="0"/>
              <a:t>public void </a:t>
            </a:r>
            <a:r>
              <a:rPr lang="en-US" sz="1000" dirty="0" err="1"/>
              <a:t>doPut</a:t>
            </a:r>
            <a:r>
              <a:rPr lang="en-US" sz="1000" dirty="0"/>
              <a:t>(</a:t>
            </a:r>
            <a:r>
              <a:rPr lang="en-US" sz="1000" dirty="0" err="1"/>
              <a:t>HttpServletRequest</a:t>
            </a:r>
            <a:r>
              <a:rPr lang="en-US" sz="1000" dirty="0"/>
              <a:t> request, </a:t>
            </a:r>
            <a:r>
              <a:rPr lang="en-US" sz="1000" dirty="0" err="1"/>
              <a:t>HttpServletResponse</a:t>
            </a:r>
            <a:r>
              <a:rPr lang="en-US" sz="1000" dirty="0"/>
              <a:t> response)</a:t>
            </a:r>
            <a:endParaRPr lang="zh-CN" altLang="en-US" sz="1000" dirty="0"/>
          </a:p>
          <a:p>
            <a:r>
              <a:rPr lang="en-US" sz="1000" dirty="0"/>
              <a:t>throws </a:t>
            </a:r>
            <a:r>
              <a:rPr lang="en-US" sz="1000" dirty="0" err="1"/>
              <a:t>ServletException</a:t>
            </a:r>
            <a:r>
              <a:rPr lang="en-US" sz="1000" dirty="0"/>
              <a:t>, </a:t>
            </a:r>
            <a:r>
              <a:rPr lang="en-US" sz="1000" dirty="0" err="1"/>
              <a:t>IOException</a:t>
            </a:r>
            <a:r>
              <a:rPr lang="en-US" sz="1000" dirty="0"/>
              <a:t> {</a:t>
            </a:r>
            <a:endParaRPr lang="zh-CN" altLang="en-US" sz="1000" dirty="0"/>
          </a:p>
          <a:p>
            <a:r>
              <a:rPr lang="en-US" sz="1000" dirty="0"/>
              <a:t>}</a:t>
            </a:r>
            <a:endParaRPr lang="zh-CN" altLang="en-US" sz="1000" dirty="0"/>
          </a:p>
          <a:p>
            <a:r>
              <a:rPr lang="en-US" sz="1000" b="1" dirty="0">
                <a:solidFill>
                  <a:srgbClr val="00B050"/>
                </a:solidFill>
              </a:rPr>
              <a:t>//</a:t>
            </a:r>
            <a:r>
              <a:rPr lang="zh-CN" altLang="en-US" sz="1000" b="1" dirty="0">
                <a:solidFill>
                  <a:srgbClr val="00B050"/>
                </a:solidFill>
              </a:rPr>
              <a:t>处理</a:t>
            </a:r>
            <a:r>
              <a:rPr lang="en-US" sz="1000" b="1" dirty="0">
                <a:solidFill>
                  <a:srgbClr val="00B050"/>
                </a:solidFill>
              </a:rPr>
              <a:t>HTTP Delete</a:t>
            </a:r>
            <a:r>
              <a:rPr lang="zh-CN" altLang="en-US" sz="1000" b="1" dirty="0">
                <a:solidFill>
                  <a:srgbClr val="00B050"/>
                </a:solidFill>
              </a:rPr>
              <a:t>请求</a:t>
            </a:r>
          </a:p>
          <a:p>
            <a:r>
              <a:rPr lang="en-US" sz="1000" dirty="0"/>
              <a:t>public void </a:t>
            </a:r>
            <a:r>
              <a:rPr lang="en-US" sz="1000" dirty="0" err="1"/>
              <a:t>doDelete</a:t>
            </a:r>
            <a:r>
              <a:rPr lang="en-US" sz="1000" dirty="0"/>
              <a:t>(</a:t>
            </a:r>
            <a:r>
              <a:rPr lang="en-US" sz="1000" dirty="0" err="1"/>
              <a:t>HttpServletRequest</a:t>
            </a:r>
            <a:r>
              <a:rPr lang="en-US" sz="1000" dirty="0"/>
              <a:t> request,</a:t>
            </a:r>
            <a:endParaRPr lang="zh-CN" altLang="en-US" sz="1000" dirty="0"/>
          </a:p>
          <a:p>
            <a:r>
              <a:rPr lang="en-US" sz="1000" dirty="0" err="1"/>
              <a:t>HttpServletResponse</a:t>
            </a:r>
            <a:r>
              <a:rPr lang="en-US" sz="1000" dirty="0"/>
              <a:t> response) throws </a:t>
            </a:r>
            <a:r>
              <a:rPr lang="en-US" sz="1000" dirty="0" err="1"/>
              <a:t>ServletException</a:t>
            </a:r>
            <a:r>
              <a:rPr lang="en-US" sz="1000" dirty="0"/>
              <a:t>, </a:t>
            </a:r>
            <a:r>
              <a:rPr lang="en-US" sz="1000" dirty="0" err="1"/>
              <a:t>IOException</a:t>
            </a:r>
            <a:r>
              <a:rPr lang="en-US" sz="1000" dirty="0"/>
              <a:t> {</a:t>
            </a:r>
            <a:endParaRPr lang="zh-CN" altLang="en-US" sz="1000" dirty="0"/>
          </a:p>
          <a:p>
            <a:r>
              <a:rPr lang="en-US" sz="1000" dirty="0"/>
              <a:t>}</a:t>
            </a:r>
            <a:endParaRPr lang="zh-CN" altLang="en-US" sz="1000" dirty="0"/>
          </a:p>
          <a:p>
            <a:r>
              <a:rPr lang="en-US" sz="1000" b="1" dirty="0">
                <a:solidFill>
                  <a:srgbClr val="00B050"/>
                </a:solidFill>
              </a:rPr>
              <a:t>//</a:t>
            </a:r>
            <a:r>
              <a:rPr lang="zh-CN" altLang="en-US" sz="1000" b="1" dirty="0">
                <a:solidFill>
                  <a:srgbClr val="00B050"/>
                </a:solidFill>
              </a:rPr>
              <a:t>销毁方法</a:t>
            </a:r>
          </a:p>
          <a:p>
            <a:r>
              <a:rPr lang="en-US" sz="1000" dirty="0"/>
              <a:t>public void destroy() {</a:t>
            </a:r>
            <a:endParaRPr lang="zh-CN" altLang="en-US" sz="1000" dirty="0"/>
          </a:p>
          <a:p>
            <a:r>
              <a:rPr lang="en-US" sz="1000" dirty="0" err="1"/>
              <a:t>super.destroy</a:t>
            </a:r>
            <a:r>
              <a:rPr lang="en-US" sz="1000" dirty="0"/>
              <a:t>();</a:t>
            </a:r>
            <a:endParaRPr lang="zh-CN" altLang="en-US" sz="1000" dirty="0"/>
          </a:p>
          <a:p>
            <a:r>
              <a:rPr lang="en-US" sz="1000" dirty="0"/>
              <a:t>}</a:t>
            </a:r>
            <a:endParaRPr lang="zh-CN" altLang="en-US" sz="1000" dirty="0"/>
          </a:p>
        </p:txBody>
      </p:sp>
      <p:sp>
        <p:nvSpPr>
          <p:cNvPr id="10" name="矩形 9"/>
          <p:cNvSpPr/>
          <p:nvPr/>
        </p:nvSpPr>
        <p:spPr>
          <a:xfrm>
            <a:off x="500034" y="1785932"/>
            <a:ext cx="3071834" cy="2265044"/>
          </a:xfrm>
          <a:prstGeom prst="rect">
            <a:avLst/>
          </a:prstGeom>
        </p:spPr>
        <p:txBody>
          <a:bodyPr wrap="square">
            <a:spAutoFit/>
          </a:bodyPr>
          <a:lstStyle/>
          <a:p>
            <a:pPr>
              <a:lnSpc>
                <a:spcPct val="150000"/>
              </a:lnSpc>
            </a:pPr>
            <a:r>
              <a:rPr lang="zh-CN" altLang="en-US" sz="1200" dirty="0">
                <a:latin typeface="新宋体" pitchFamily="49" charset="-122"/>
                <a:ea typeface="新宋体" pitchFamily="49" charset="-122"/>
              </a:rPr>
              <a:t>此处代码显示了一个</a:t>
            </a:r>
            <a:r>
              <a:rPr lang="en-US" sz="1200" dirty="0" err="1">
                <a:latin typeface="新宋体" pitchFamily="49" charset="-122"/>
                <a:ea typeface="新宋体" pitchFamily="49" charset="-122"/>
              </a:rPr>
              <a:t>Servlet</a:t>
            </a:r>
            <a:r>
              <a:rPr lang="zh-CN" altLang="en-US" sz="1200" dirty="0">
                <a:latin typeface="新宋体" pitchFamily="49" charset="-122"/>
                <a:ea typeface="新宋体" pitchFamily="49" charset="-122"/>
              </a:rPr>
              <a:t>对象的代码结构，</a:t>
            </a:r>
            <a:r>
              <a:rPr lang="en-US" sz="1200" dirty="0" err="1">
                <a:latin typeface="新宋体" pitchFamily="49" charset="-122"/>
                <a:ea typeface="新宋体" pitchFamily="49" charset="-122"/>
              </a:rPr>
              <a:t>TestServlet</a:t>
            </a:r>
            <a:r>
              <a:rPr lang="zh-CN" altLang="en-US" sz="1200" dirty="0">
                <a:latin typeface="新宋体" pitchFamily="49" charset="-122"/>
                <a:ea typeface="新宋体" pitchFamily="49" charset="-122"/>
              </a:rPr>
              <a:t>类通过继承</a:t>
            </a:r>
            <a:r>
              <a:rPr lang="en-US" sz="1200" dirty="0" err="1">
                <a:latin typeface="新宋体" pitchFamily="49" charset="-122"/>
                <a:ea typeface="新宋体" pitchFamily="49" charset="-122"/>
              </a:rPr>
              <a:t>HttpServlet</a:t>
            </a:r>
            <a:r>
              <a:rPr lang="zh-CN" altLang="en-US" sz="1200" dirty="0">
                <a:latin typeface="新宋体" pitchFamily="49" charset="-122"/>
                <a:ea typeface="新宋体" pitchFamily="49" charset="-122"/>
              </a:rPr>
              <a:t>类被声明为一个</a:t>
            </a:r>
            <a:r>
              <a:rPr lang="en-US" sz="1200" dirty="0" err="1">
                <a:latin typeface="新宋体" pitchFamily="49" charset="-122"/>
                <a:ea typeface="新宋体" pitchFamily="49" charset="-122"/>
              </a:rPr>
              <a:t>Servlet</a:t>
            </a:r>
            <a:r>
              <a:rPr lang="zh-CN" altLang="en-US" sz="1200" dirty="0">
                <a:latin typeface="新宋体" pitchFamily="49" charset="-122"/>
                <a:ea typeface="新宋体" pitchFamily="49" charset="-122"/>
              </a:rPr>
              <a:t>对象。此类中包含</a:t>
            </a:r>
            <a:r>
              <a:rPr lang="en-US" sz="1200" dirty="0">
                <a:latin typeface="新宋体" pitchFamily="49" charset="-122"/>
                <a:ea typeface="新宋体" pitchFamily="49" charset="-122"/>
              </a:rPr>
              <a:t>6</a:t>
            </a:r>
            <a:r>
              <a:rPr lang="zh-CN" altLang="en-US" sz="1200" dirty="0">
                <a:latin typeface="新宋体" pitchFamily="49" charset="-122"/>
                <a:ea typeface="新宋体" pitchFamily="49" charset="-122"/>
              </a:rPr>
              <a:t>个方法，其中</a:t>
            </a:r>
            <a:r>
              <a:rPr lang="en-US" sz="1200" dirty="0">
                <a:latin typeface="新宋体" pitchFamily="49" charset="-122"/>
                <a:ea typeface="新宋体" pitchFamily="49" charset="-122"/>
              </a:rPr>
              <a:t>init()</a:t>
            </a:r>
            <a:r>
              <a:rPr lang="zh-CN" altLang="en-US" sz="1200" dirty="0">
                <a:latin typeface="新宋体" pitchFamily="49" charset="-122"/>
                <a:ea typeface="新宋体" pitchFamily="49" charset="-122"/>
              </a:rPr>
              <a:t>方法与</a:t>
            </a:r>
            <a:r>
              <a:rPr lang="en-US" sz="1200" dirty="0">
                <a:latin typeface="新宋体" pitchFamily="49" charset="-122"/>
                <a:ea typeface="新宋体" pitchFamily="49" charset="-122"/>
              </a:rPr>
              <a:t>destroy()</a:t>
            </a:r>
            <a:r>
              <a:rPr lang="zh-CN" altLang="en-US" sz="1200" dirty="0">
                <a:latin typeface="新宋体" pitchFamily="49" charset="-122"/>
                <a:ea typeface="新宋体" pitchFamily="49" charset="-122"/>
              </a:rPr>
              <a:t>方法为</a:t>
            </a:r>
            <a:r>
              <a:rPr lang="en-US" sz="1200" dirty="0" err="1">
                <a:latin typeface="新宋体" pitchFamily="49" charset="-122"/>
                <a:ea typeface="新宋体" pitchFamily="49" charset="-122"/>
              </a:rPr>
              <a:t>Servlet</a:t>
            </a:r>
            <a:r>
              <a:rPr lang="zh-CN" altLang="en-US" sz="1200" dirty="0">
                <a:latin typeface="新宋体" pitchFamily="49" charset="-122"/>
                <a:ea typeface="新宋体" pitchFamily="49" charset="-122"/>
              </a:rPr>
              <a:t>初始化与生命周期结束所调用的方法，其余的</a:t>
            </a:r>
            <a:r>
              <a:rPr lang="en-US" sz="1200" dirty="0">
                <a:latin typeface="新宋体" pitchFamily="49" charset="-122"/>
                <a:ea typeface="新宋体" pitchFamily="49" charset="-122"/>
              </a:rPr>
              <a:t>4</a:t>
            </a:r>
            <a:r>
              <a:rPr lang="zh-CN" altLang="en-US" sz="1200" dirty="0">
                <a:latin typeface="新宋体" pitchFamily="49" charset="-122"/>
                <a:ea typeface="新宋体" pitchFamily="49" charset="-122"/>
              </a:rPr>
              <a:t>个方法为</a:t>
            </a:r>
            <a:r>
              <a:rPr lang="en-US" sz="1200" dirty="0" err="1">
                <a:latin typeface="新宋体" pitchFamily="49" charset="-122"/>
                <a:ea typeface="新宋体" pitchFamily="49" charset="-122"/>
              </a:rPr>
              <a:t>Servlet</a:t>
            </a:r>
            <a:r>
              <a:rPr lang="zh-CN" altLang="en-US" sz="1200" dirty="0">
                <a:latin typeface="新宋体" pitchFamily="49" charset="-122"/>
                <a:ea typeface="新宋体" pitchFamily="49" charset="-122"/>
              </a:rPr>
              <a:t>针对处理不同的</a:t>
            </a:r>
            <a:r>
              <a:rPr lang="en-US" sz="1200" dirty="0">
                <a:latin typeface="新宋体" pitchFamily="49" charset="-122"/>
                <a:ea typeface="新宋体" pitchFamily="49" charset="-122"/>
              </a:rPr>
              <a:t>HTTP</a:t>
            </a:r>
            <a:r>
              <a:rPr lang="zh-CN" altLang="en-US" sz="1200" dirty="0">
                <a:latin typeface="新宋体" pitchFamily="49" charset="-122"/>
                <a:ea typeface="新宋体" pitchFamily="49" charset="-122"/>
              </a:rPr>
              <a:t>请求类型所提供的方法，其作用如注释中所示。</a:t>
            </a:r>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pPr>
            <a:r>
              <a:rPr lang="en-US" altLang="zh-CN" b="1">
                <a:solidFill>
                  <a:srgbClr val="FF6600"/>
                </a:solidFill>
                <a:latin typeface="Arial" charset="0"/>
                <a:ea typeface="黑体" pitchFamily="49" charset="-122"/>
              </a:rPr>
              <a:t>2	</a:t>
            </a:r>
            <a:r>
              <a:rPr lang="en-US" altLang="zh-CN" sz="1500" b="1">
                <a:solidFill>
                  <a:schemeClr val="bg1"/>
                </a:solidFill>
                <a:latin typeface="Arial" charset="0"/>
                <a:ea typeface="黑体" pitchFamily="49" charset="-122"/>
              </a:rPr>
              <a:t> </a:t>
            </a:r>
            <a:r>
              <a:rPr lang="en-US" altLang="zh-CN" sz="1500" b="1" dirty="0" err="1">
                <a:solidFill>
                  <a:schemeClr val="bg1"/>
                </a:solidFill>
                <a:latin typeface="Arial" charset="0"/>
                <a:ea typeface="黑体" pitchFamily="49" charset="-122"/>
              </a:rPr>
              <a:t>Servlet</a:t>
            </a:r>
            <a:r>
              <a:rPr lang="zh-CN" altLang="en-US" sz="1500" b="1" dirty="0">
                <a:solidFill>
                  <a:schemeClr val="bg1"/>
                </a:solidFill>
                <a:latin typeface="Arial" charset="0"/>
                <a:ea typeface="黑体" pitchFamily="49" charset="-122"/>
              </a:rPr>
              <a:t>开发</a:t>
            </a:r>
            <a:endParaRPr lang="zh-CN" altLang="en-US" b="1" dirty="0">
              <a:solidFill>
                <a:schemeClr val="bg1"/>
              </a:solidFill>
              <a:latin typeface="Arial" charset="0"/>
              <a:ea typeface="黑体" pitchFamily="49" charset="-122"/>
            </a:endParaRP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15579"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b="1" dirty="0" err="1">
                <a:solidFill>
                  <a:srgbClr val="FF6600"/>
                </a:solidFill>
                <a:latin typeface="Arial" charset="0"/>
                <a:ea typeface="隶书" pitchFamily="49" charset="-122"/>
              </a:rPr>
              <a:t>Servlet</a:t>
            </a:r>
            <a:r>
              <a:rPr lang="zh-CN" altLang="en-US" sz="2700" b="1" dirty="0">
                <a:solidFill>
                  <a:srgbClr val="FF6600"/>
                </a:solidFill>
                <a:latin typeface="Arial" charset="0"/>
                <a:ea typeface="隶书" pitchFamily="49" charset="-122"/>
              </a:rPr>
              <a:t>开发</a:t>
            </a:r>
          </a:p>
        </p:txBody>
      </p:sp>
      <p:pic>
        <p:nvPicPr>
          <p:cNvPr id="60418" name="Picture 2"/>
          <p:cNvPicPr>
            <a:picLocks noChangeAspect="1" noChangeArrowheads="1"/>
          </p:cNvPicPr>
          <p:nvPr/>
        </p:nvPicPr>
        <p:blipFill>
          <a:blip r:embed="rId3" cstate="print"/>
          <a:srcRect/>
          <a:stretch>
            <a:fillRect/>
          </a:stretch>
        </p:blipFill>
        <p:spPr bwMode="auto">
          <a:xfrm>
            <a:off x="4500562" y="1500180"/>
            <a:ext cx="3468254" cy="3000396"/>
          </a:xfrm>
          <a:prstGeom prst="rect">
            <a:avLst/>
          </a:prstGeom>
          <a:noFill/>
          <a:ln w="9525">
            <a:noFill/>
            <a:miter lim="800000"/>
            <a:headEnd/>
            <a:tailEnd/>
          </a:ln>
        </p:spPr>
      </p:pic>
      <p:sp>
        <p:nvSpPr>
          <p:cNvPr id="8" name="矩形 7"/>
          <p:cNvSpPr/>
          <p:nvPr/>
        </p:nvSpPr>
        <p:spPr>
          <a:xfrm>
            <a:off x="571472" y="1714494"/>
            <a:ext cx="3286148" cy="1999715"/>
          </a:xfrm>
          <a:prstGeom prst="rect">
            <a:avLst/>
          </a:prstGeom>
        </p:spPr>
        <p:txBody>
          <a:bodyPr wrap="square">
            <a:spAutoFit/>
          </a:bodyPr>
          <a:lstStyle/>
          <a:p>
            <a:pPr>
              <a:lnSpc>
                <a:spcPct val="150000"/>
              </a:lnSpc>
            </a:pPr>
            <a:r>
              <a:rPr lang="en-US" sz="1200" dirty="0"/>
              <a:t>1</a:t>
            </a:r>
            <a:r>
              <a:rPr lang="zh-CN" altLang="en-US" sz="1200" dirty="0"/>
              <a:t>．创建一个动态</a:t>
            </a:r>
            <a:r>
              <a:rPr lang="en-US" sz="1200" dirty="0"/>
              <a:t>Web</a:t>
            </a:r>
            <a:r>
              <a:rPr lang="zh-CN" altLang="en-US" sz="1200" dirty="0"/>
              <a:t>项目，然后在包资源管理器中，新建项目名称节点上，单击鼠标右键，在弹出的快捷菜单中，选择“新建”</a:t>
            </a:r>
            <a:r>
              <a:rPr lang="en-US" sz="1200" dirty="0"/>
              <a:t>/</a:t>
            </a:r>
            <a:r>
              <a:rPr lang="en-US" sz="1200" dirty="0" err="1"/>
              <a:t>Servlet</a:t>
            </a:r>
            <a:r>
              <a:rPr lang="zh-CN" altLang="en-US" sz="1200" dirty="0"/>
              <a:t>菜单项，将打开</a:t>
            </a:r>
            <a:r>
              <a:rPr lang="en-US" sz="1200" dirty="0"/>
              <a:t>Create </a:t>
            </a:r>
            <a:r>
              <a:rPr lang="en-US" sz="1200" dirty="0" err="1"/>
              <a:t>Servlet</a:t>
            </a:r>
            <a:r>
              <a:rPr lang="zh-CN" altLang="en-US" sz="1200" dirty="0"/>
              <a:t>对话框，在该对话框的</a:t>
            </a:r>
            <a:r>
              <a:rPr lang="en-US" sz="1200" dirty="0"/>
              <a:t>Java package</a:t>
            </a:r>
            <a:r>
              <a:rPr lang="zh-CN" altLang="en-US" sz="1200" dirty="0"/>
              <a:t>文本框中输入包</a:t>
            </a:r>
            <a:r>
              <a:rPr lang="en-US" sz="1200" dirty="0" err="1"/>
              <a:t>com.mingrisoft</a:t>
            </a:r>
            <a:r>
              <a:rPr lang="zh-CN" altLang="en-US" sz="1200" dirty="0"/>
              <a:t>，在</a:t>
            </a:r>
            <a:r>
              <a:rPr lang="en-US" sz="1200" dirty="0"/>
              <a:t>Class Name</a:t>
            </a:r>
            <a:r>
              <a:rPr lang="zh-CN" altLang="en-US" sz="1200" dirty="0"/>
              <a:t>文本框中输入类名</a:t>
            </a:r>
            <a:r>
              <a:rPr lang="en-US" sz="1200" dirty="0" err="1"/>
              <a:t>FirstServlet</a:t>
            </a:r>
            <a:r>
              <a:rPr lang="zh-CN" altLang="en-US" sz="1200" dirty="0"/>
              <a:t>，其他的采用默认，如图所示。</a:t>
            </a:r>
          </a:p>
        </p:txBody>
      </p:sp>
    </p:spTree>
  </p:cSld>
  <p:clrMapOvr>
    <a:masterClrMapping/>
  </p:clrMapOvr>
  <p:transition spd="med">
    <p:wipe dir="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79646"/>
        </a:solidFill>
        <a:ln>
          <a:solidFill>
            <a:srgbClr val="F79646"/>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0000FF"/>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8226</TotalTime>
  <Words>1870</Words>
  <Application>Microsoft Macintosh PowerPoint</Application>
  <PresentationFormat>全屏显示(16:9)</PresentationFormat>
  <Paragraphs>206</Paragraphs>
  <Slides>30</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黑体</vt:lpstr>
      <vt:lpstr>楷体</vt:lpstr>
      <vt:lpstr>宋体</vt:lpstr>
      <vt:lpstr>新宋体</vt:lpstr>
      <vt:lpstr>Arial Unicode MS</vt:lpstr>
      <vt:lpstr>Arial</vt:lpstr>
      <vt:lpstr>Calibri</vt:lpstr>
      <vt:lpstr>Lucida Sans Unicode</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明日科技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面向对象编程基础</dc:title>
  <dc:subject>C#程序设计实用教程</dc:subject>
  <dc:creator>小科</dc:creator>
  <cp:lastModifiedBy>xiang chen</cp:lastModifiedBy>
  <cp:revision>790</cp:revision>
  <dcterms:created xsi:type="dcterms:W3CDTF">2014-12-17T01:03:54Z</dcterms:created>
  <dcterms:modified xsi:type="dcterms:W3CDTF">2023-03-27T03:47:48Z</dcterms:modified>
</cp:coreProperties>
</file>