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3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9"/>
  </p:notesMasterIdLst>
  <p:sldIdLst>
    <p:sldId id="496" r:id="rId3"/>
    <p:sldId id="497" r:id="rId4"/>
    <p:sldId id="522" r:id="rId5"/>
    <p:sldId id="523" r:id="rId6"/>
    <p:sldId id="521" r:id="rId7"/>
    <p:sldId id="518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  <a:srgbClr val="669900"/>
    <a:srgbClr val="0000FF"/>
    <a:srgbClr val="9E5700"/>
    <a:srgbClr val="00A200"/>
    <a:srgbClr val="00CC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4"/>
    <p:restoredTop sz="95787"/>
  </p:normalViewPr>
  <p:slideViewPr>
    <p:cSldViewPr showGuides="1">
      <p:cViewPr varScale="1">
        <p:scale>
          <a:sx n="61" d="100"/>
          <a:sy n="61" d="100"/>
        </p:scale>
        <p:origin x="312" y="48"/>
      </p:cViewPr>
      <p:guideLst>
        <p:guide orient="horz" pos="2128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9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200" b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1E66CA80-905A-4AF5-BB8A-8839AC3935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 anchor="ctr" anchorCtr="1"/>
          <a:lstStyle>
            <a:lvl1pPr>
              <a:defRPr sz="50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ffectLst/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EFDEE-89B2-43AB-B23C-7A9F0356845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湖南科技大学计算机科学与工程学院06级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935D8939-4AA9-45B6-ABF8-92C401FADA1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1928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83338" cy="61928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921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191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052513"/>
            <a:ext cx="864235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64235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A30CAE-36DC-42E3-8840-138EFF875F05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计算机科学与工程学院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25E42D0F-C73B-46EE-BE57-152C36452CA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2023/5/12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88913"/>
            <a:ext cx="8713788" cy="792163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50000">
                <a:srgbClr val="CCFFCC">
                  <a:alpha val="50000"/>
                </a:srgbClr>
              </a:gs>
              <a:gs pos="100000">
                <a:srgbClr val="99FF99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125538"/>
            <a:ext cx="8642350" cy="5256212"/>
          </a:xfrm>
          <a:prstGeom prst="rect">
            <a:avLst/>
          </a:prstGeo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/>
          <a:lstStyle/>
          <a:p>
            <a:pPr lvl="0"/>
            <a:r>
              <a:rPr lang="en-US" altLang="zh-CN" dirty="0"/>
              <a:t> 单击此处编辑母版文本样式</a:t>
            </a:r>
          </a:p>
          <a:p>
            <a:pPr lvl="1"/>
            <a:r>
              <a:rPr lang="en-US" altLang="zh-CN" dirty="0"/>
              <a:t>第二级</a:t>
            </a:r>
          </a:p>
          <a:p>
            <a:pPr lvl="2"/>
            <a:r>
              <a:rPr lang="en-US" altLang="zh-CN" dirty="0"/>
              <a:t>第三级</a:t>
            </a:r>
          </a:p>
          <a:p>
            <a:pPr lvl="3"/>
            <a:r>
              <a:rPr lang="en-US" altLang="zh-CN" dirty="0"/>
              <a:t>第四级</a:t>
            </a:r>
          </a:p>
          <a:p>
            <a:pPr lvl="4"/>
            <a:r>
              <a:rPr lang="en-US" altLang="zh-CN" dirty="0"/>
              <a:t>第五级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2023年5月 Friday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smtClean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179388" y="12065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457200" y="6524625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Ä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10000"/>
        </a:spcBef>
        <a:spcAft>
          <a:spcPct val="0"/>
        </a:spcAft>
        <a:buClr>
          <a:srgbClr val="20461A"/>
        </a:buClr>
        <a:buSzPct val="80000"/>
        <a:buFont typeface="Wingdings" panose="05000000000000000000" pitchFamily="2" charset="2"/>
        <a:buChar char="q"/>
        <a:defRPr sz="3000" b="1">
          <a:solidFill>
            <a:srgbClr val="2E2E8A"/>
          </a:solidFill>
          <a:latin typeface="+mn-lt"/>
          <a:ea typeface="+mj-ea"/>
        </a:defRPr>
      </a:lvl2pPr>
      <a:lvl3pPr marL="1022350" indent="-351155" algn="l" rtl="0" eaLnBrk="0" fontAlgn="base" hangingPunct="0">
        <a:spcBef>
          <a:spcPct val="1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Blip>
          <a:blip r:embed="rId15"/>
        </a:buBlip>
        <a:defRPr sz="2600" b="1">
          <a:solidFill>
            <a:srgbClr val="5C03B5"/>
          </a:solidFill>
          <a:latin typeface="+mn-lt"/>
          <a:ea typeface="黑体" panose="02010609060101010101" pitchFamily="49" charset="-122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400" b="1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2023/5/12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2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2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image" Target="../media/image2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2733" y="1046220"/>
            <a:ext cx="6858000" cy="142255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/>
                </a:solidFill>
                <a:uLnTx/>
                <a:uFillTx/>
              </a:rPr>
              <a:t>《数据通信技术》复习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71550" y="3068955"/>
            <a:ext cx="6767830" cy="668020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数据通信原理</a:t>
            </a: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光纤通信原理</a:t>
            </a:r>
          </a:p>
          <a:p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2023</a:t>
            </a: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年本部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考试题型及分数分布（大概）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涉及画图，计算，分析及简答等题型：共</a:t>
            </a:r>
            <a:r>
              <a:rPr lang="en-US" altLang="zh-CN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题，每小题</a:t>
            </a:r>
            <a:r>
              <a:rPr lang="en-US" altLang="zh-CN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 lang="zh-CN" altLang="en-US" sz="2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数据及光纤通信系统构成的相关问题（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endParaRPr lang="zh-CN" altLang="en-US" sz="2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4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涉及画图，简答，分析等；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4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数据传输，数据通信系统构成，各单元作用，光纤通信系统的构成及各部件的作用，光纤透光窗口特性等。</a:t>
            </a:r>
            <a:endParaRPr lang="en-US" altLang="zh-CN" sz="214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数据及光纤通信系统传输的相关问题</a:t>
            </a:r>
            <a:r>
              <a:rPr lang="zh-CN" altLang="en-US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endParaRPr lang="zh-CN" altLang="en-US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4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涉及画图，计算，简答；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4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传信速率，调制速率，信道容量，频带利用率，码间串扰，系统形成网络，频带传输等。</a:t>
            </a:r>
            <a:endParaRPr lang="zh-CN" altLang="en-US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考试题型及分数分布（大概）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83601" y="1082299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65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65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差错控制及编码相关问题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涉及计算，简答，分析；</a:t>
            </a:r>
          </a:p>
          <a:p>
            <a:pPr marL="914400" lvl="2" indent="0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差错控制基本思想，线性分组码、循环码的特性，汉明距离，监督矩阵，生成矩阵，码的生成多项式，分析纠检错能力等。</a:t>
            </a:r>
            <a:endParaRPr lang="zh-CN" altLang="en-US" sz="213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网络体系结构相关问题（</a:t>
            </a: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涉及画图，简答，分析；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OSI-RM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TCP/IP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HDLC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相关特性简答及分析等；</a:t>
            </a:r>
            <a:endParaRPr lang="en-US" altLang="zh-CN" sz="2125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2" indent="0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光纤接入网形式及基本连接示意及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PON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特点等。</a:t>
            </a:r>
            <a:endParaRPr lang="en-US" altLang="zh-CN" sz="213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endParaRPr lang="zh-CN" altLang="en-US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考试题型及分数分布（大概）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365284" y="913409"/>
            <a:ext cx="8413432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数据交换相关问题（</a:t>
            </a: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涉及简答，分析；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转发交换方式，分组交换，帧中继，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ATM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技术等特性，帧中继发展的条件，光纤网络中两种帧结构及速率特性，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ATM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SDH/SONET</a:t>
            </a: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系统恒定、可变比特率传输特性。</a:t>
            </a:r>
            <a:endParaRPr lang="en-US" altLang="zh-CN" sz="213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光纤传输及归一化频率</a:t>
            </a: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等相关问题（</a:t>
            </a:r>
            <a:r>
              <a:rPr lang="en-US" altLang="zh-CN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246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涉及计算，简答，分析；</a:t>
            </a:r>
          </a:p>
          <a:p>
            <a:pPr marL="914400" lvl="2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125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光纤的传输原理，光与物质的三个作用，归一化频率</a:t>
            </a:r>
            <a:r>
              <a:rPr lang="en-US" altLang="zh-CN" sz="2125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en-US" sz="2125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，单模传输的条件，数值孔径，激光的条件，波分复用技术特点等。</a:t>
            </a: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考试题型及分数分布（大概）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41985" y="1196975"/>
            <a:ext cx="7931785" cy="3421380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31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</a:t>
            </a:r>
            <a:r>
              <a:rPr lang="zh-CN" altLang="en-US" sz="31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论述题型，共</a:t>
            </a:r>
            <a:r>
              <a:rPr lang="en-US" altLang="zh-CN" sz="31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31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数据通信及光纤通信技术的发展展望等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光纤通信系统的设计原则等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数据交换技术的发展等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47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下一代网络的发展等</a:t>
            </a:r>
            <a:endParaRPr lang="en-US" altLang="zh-CN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新时代青年如何践行科技报国等</a:t>
            </a:r>
            <a:endParaRPr lang="en-US" altLang="zh-CN" sz="247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en-US" altLang="zh-CN" sz="247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</a:t>
            </a:r>
            <a:r>
              <a:rPr lang="zh-CN" altLang="en-US" sz="247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“数字中国”下对我们的影响等</a:t>
            </a:r>
            <a:endParaRPr lang="zh-CN" altLang="en-US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endParaRPr lang="zh-CN" altLang="en-US" sz="247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90599" y="2577631"/>
            <a:ext cx="4990201" cy="1205503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 fontScale="87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Thank You!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2YjI5OTExNjk0MGE0MTMxNzU5ZTczMjM5ZTA5ZGQifQ=="/>
  <p:tag name="KSO_WPP_MARK_KEY" val="cf5fad59-311f-4018-a988-ecae7857d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69f6cce-31cd-4169-a97d-4d3549bf847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056307"/>
      </a:hlink>
      <a:folHlink>
        <a:srgbClr val="A29E00"/>
      </a:folHlink>
    </a:clrScheme>
    <a:fontScheme name="Edge">
      <a:majorFont>
        <a:latin typeface="Times New Roman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056307"/>
        </a:hlink>
        <a:folHlink>
          <a:srgbClr val="A29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</TotalTime>
  <Words>432</Words>
  <Application>Microsoft Office PowerPoint</Application>
  <PresentationFormat>全屏显示(4:3)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Garamond</vt:lpstr>
      <vt:lpstr>Times New Roman</vt:lpstr>
      <vt:lpstr>Wingdings</vt:lpstr>
      <vt:lpstr>Edge</vt:lpstr>
      <vt:lpstr>3_Office 主题​​</vt:lpstr>
      <vt:lpstr>《数据通信技术》复习</vt:lpstr>
      <vt:lpstr>考试题型及分数分布（大概）</vt:lpstr>
      <vt:lpstr>考试题型及分数分布（大概）</vt:lpstr>
      <vt:lpstr>考试题型及分数分布（大概）</vt:lpstr>
      <vt:lpstr>考试题型及分数分布（大概）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概论</dc:title>
  <dc:creator>Huyh</dc:creator>
  <cp:lastModifiedBy>微软用户</cp:lastModifiedBy>
  <cp:revision>1677</cp:revision>
  <dcterms:created xsi:type="dcterms:W3CDTF">2004-05-26T03:20:00Z</dcterms:created>
  <dcterms:modified xsi:type="dcterms:W3CDTF">2023-05-11T23:53:11Z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FAE69EAF88DE4F69A0EAC5A86F1FC678</vt:lpwstr>
  </property>
</Properties>
</file>