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6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8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646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87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4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9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6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4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lou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C269-FE2B-4729-BAD9-B5CADD89F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772" y="1914433"/>
            <a:ext cx="8791575" cy="1088980"/>
          </a:xfrm>
        </p:spPr>
        <p:txBody>
          <a:bodyPr/>
          <a:lstStyle/>
          <a:p>
            <a:r>
              <a:rPr lang="en-US" dirty="0"/>
              <a:t>Mum Blog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9C9A7-0023-49E6-8978-633C5204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282" y="3142574"/>
            <a:ext cx="8791575" cy="74353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Solomon </a:t>
            </a:r>
          </a:p>
          <a:p>
            <a:r>
              <a:rPr lang="en-US" sz="3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108429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4C3E-D865-4A51-93B0-262CF19F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7447-BD34-4CB7-BA6B-A07C9908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Visio Microsoft</a:t>
            </a:r>
          </a:p>
          <a:p>
            <a:r>
              <a:rPr lang="en-US" dirty="0"/>
              <a:t>Project professional</a:t>
            </a:r>
          </a:p>
          <a:p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https://github.com/soloutd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soloutd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82BB-6098-42C2-8EFC-842CB935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User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8436-AB4A-4FC3-9445-155182B0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(SOAP)</a:t>
            </a:r>
          </a:p>
          <a:p>
            <a:r>
              <a:rPr lang="en-US" dirty="0"/>
              <a:t>Hibernate 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 err="1"/>
              <a:t>BootStrap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1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F0B2-9A86-4154-B257-3DA359B2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System Users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0B33-2ABD-4CCF-B798-50220565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USER / Public user</a:t>
            </a:r>
          </a:p>
          <a:p>
            <a:r>
              <a:rPr lang="en-US" sz="2000" dirty="0"/>
              <a:t>Admin</a:t>
            </a:r>
            <a:r>
              <a:rPr lang="en-US" sz="2000" dirty="0">
                <a:sym typeface="Wingdings" panose="05000000000000000000" pitchFamily="2" charset="2"/>
              </a:rPr>
              <a:t> which should be populated by </a:t>
            </a:r>
            <a:r>
              <a:rPr lang="en-US" sz="2000" dirty="0" err="1">
                <a:sym typeface="Wingdings" panose="05000000000000000000" pitchFamily="2" charset="2"/>
              </a:rPr>
              <a:t>sql</a:t>
            </a:r>
            <a:r>
              <a:rPr lang="en-US" sz="2000" dirty="0">
                <a:sym typeface="Wingdings" panose="05000000000000000000" pitchFamily="2" charset="2"/>
              </a:rPr>
              <a:t> file in to the system.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9860FA34-712B-42AD-AD12-15F019121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3223"/>
          <a:stretch/>
        </p:blipFill>
        <p:spPr>
          <a:xfrm>
            <a:off x="5624512" y="0"/>
            <a:ext cx="6519863" cy="68437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9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61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Mum Blog </vt:lpstr>
      <vt:lpstr>Materials used for the project</vt:lpstr>
      <vt:lpstr>Technologies User for the project</vt:lpstr>
      <vt:lpstr>System Users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Blog</dc:title>
  <dc:creator>solo-utd</dc:creator>
  <cp:lastModifiedBy>solo-utd</cp:lastModifiedBy>
  <cp:revision>7</cp:revision>
  <dcterms:created xsi:type="dcterms:W3CDTF">2018-11-21T07:31:18Z</dcterms:created>
  <dcterms:modified xsi:type="dcterms:W3CDTF">2018-11-21T08:08:39Z</dcterms:modified>
</cp:coreProperties>
</file>