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BDB2D0-02F0-4F2D-9FC1-9823D120CB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741766-938B-4A7C-89FA-BB5628DB9F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auction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Team name : United </a:t>
            </a:r>
          </a:p>
          <a:p>
            <a:r>
              <a:rPr lang="en-US" dirty="0" smtClean="0"/>
              <a:t>Team members : </a:t>
            </a:r>
            <a:r>
              <a:rPr lang="en-US" dirty="0" err="1" smtClean="0"/>
              <a:t>Amartuvshin</a:t>
            </a:r>
            <a:endParaRPr lang="en-US" dirty="0" smtClean="0"/>
          </a:p>
          <a:p>
            <a:r>
              <a:rPr lang="en-US" dirty="0" smtClean="0"/>
              <a:t>Solomon</a:t>
            </a:r>
          </a:p>
          <a:p>
            <a:r>
              <a:rPr lang="en-US" dirty="0" err="1" smtClean="0"/>
              <a:t>Batbileg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476672"/>
            <a:ext cx="8424936" cy="56886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Annotation</a:t>
            </a:r>
          </a:p>
          <a:p>
            <a:r>
              <a:rPr lang="en-US" sz="2400" dirty="0" smtClean="0">
                <a:latin typeface="+mj-lt"/>
              </a:rPr>
              <a:t>Data binding</a:t>
            </a:r>
          </a:p>
          <a:p>
            <a:r>
              <a:rPr lang="en-US" sz="2400" dirty="0" smtClean="0">
                <a:latin typeface="+mj-lt"/>
              </a:rPr>
              <a:t>Validation/Custom Validation</a:t>
            </a:r>
          </a:p>
          <a:p>
            <a:r>
              <a:rPr lang="en-US" sz="2400" dirty="0" smtClean="0">
                <a:latin typeface="+mj-lt"/>
              </a:rPr>
              <a:t>Customer Formatter</a:t>
            </a:r>
          </a:p>
          <a:p>
            <a:r>
              <a:rPr lang="en-US" sz="2400" dirty="0" smtClean="0">
                <a:latin typeface="+mj-lt"/>
              </a:rPr>
              <a:t>Uploading files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Internationalization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Exce</a:t>
            </a:r>
            <a:r>
              <a:rPr lang="en-US" sz="2400" dirty="0" smtClean="0">
                <a:latin typeface="+mj-lt"/>
              </a:rPr>
              <a:t>ption Handling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REST/ Ajax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Security/ Login/Authorization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Web socket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>
                <a:latin typeface="+mj-lt"/>
              </a:rPr>
              <a:t>MVC Testing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9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38" y="1481138"/>
            <a:ext cx="325092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835775" cy="4767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Screen -1</a:t>
            </a:r>
            <a:endParaRPr lang="en-US" dirty="0"/>
          </a:p>
        </p:txBody>
      </p:sp>
      <p:pic>
        <p:nvPicPr>
          <p:cNvPr id="2050" name="Picture 2" descr="C:\Users\User\Desktop\Cod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06" y="3971925"/>
            <a:ext cx="6983412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29600" cy="43981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Screen-2</a:t>
            </a:r>
            <a:endParaRPr lang="en-US" dirty="0"/>
          </a:p>
        </p:txBody>
      </p:sp>
      <p:pic>
        <p:nvPicPr>
          <p:cNvPr id="1026" name="Picture 2" descr="C:\Users\User\Desktop\C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12837"/>
            <a:ext cx="5105400" cy="57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Screen-3</a:t>
            </a:r>
            <a:endParaRPr lang="en-US" dirty="0"/>
          </a:p>
        </p:txBody>
      </p:sp>
      <p:pic>
        <p:nvPicPr>
          <p:cNvPr id="3074" name="Picture 2" descr="C:\Users\User\Desktop\Ac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8" y="1484784"/>
            <a:ext cx="30194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Cod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67" y="2276872"/>
            <a:ext cx="52387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47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Car auction</vt:lpstr>
      <vt:lpstr>PowerPoint Presentation</vt:lpstr>
      <vt:lpstr>Demo class diagram</vt:lpstr>
      <vt:lpstr>Program Screen -1</vt:lpstr>
      <vt:lpstr>Program Screen-2</vt:lpstr>
      <vt:lpstr>Program Screen-3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auction</dc:title>
  <dc:creator>Amaraa Bold</dc:creator>
  <cp:lastModifiedBy>Amaraa Bold</cp:lastModifiedBy>
  <cp:revision>7</cp:revision>
  <dcterms:created xsi:type="dcterms:W3CDTF">2018-07-19T15:13:02Z</dcterms:created>
  <dcterms:modified xsi:type="dcterms:W3CDTF">2018-07-19T16:30:09Z</dcterms:modified>
</cp:coreProperties>
</file>