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63" r:id="rId8"/>
    <p:sldId id="264" r:id="rId9"/>
    <p:sldId id="261" r:id="rId10"/>
    <p:sldId id="259" r:id="rId11"/>
    <p:sldId id="260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68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5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74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60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9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27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81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4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47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010E-1BCB-4FD8-BA5A-9B9692C558AA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F4-8785-4DF6-8836-62406F94F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7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QPILE </a:t>
            </a:r>
            <a:r>
              <a:rPr lang="en-US" dirty="0" smtClean="0"/>
              <a:t>to </a:t>
            </a:r>
            <a:r>
              <a:rPr lang="en-US" dirty="0" err="1"/>
              <a:t>q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smtClean="0"/>
              <a:t>Converter</a:t>
            </a:r>
            <a:br>
              <a:rPr lang="en-US" dirty="0" smtClean="0"/>
            </a:br>
            <a:r>
              <a:rPr lang="ru-RU" dirty="0" smtClean="0"/>
              <a:t>Проектная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Плоткин</a:t>
            </a:r>
            <a:r>
              <a:rPr lang="ru-RU" dirty="0" smtClean="0"/>
              <a:t> Глеб, Соловьев Алексей, 241 группа</a:t>
            </a:r>
            <a:endParaRPr lang="ru-RU" dirty="0"/>
          </a:p>
          <a:p>
            <a:r>
              <a:rPr lang="ru-RU" dirty="0"/>
              <a:t> Научный руководитель к.ф.-м.н. доц. Д. А. Григорьев </a:t>
            </a:r>
            <a:endParaRPr lang="ru-RU" dirty="0" smtClean="0"/>
          </a:p>
          <a:p>
            <a:r>
              <a:rPr lang="ru-RU" dirty="0" smtClean="0"/>
              <a:t>2020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9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- конвертер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18" y="1928654"/>
            <a:ext cx="8267163" cy="4472145"/>
          </a:xfrm>
        </p:spPr>
      </p:pic>
    </p:spTree>
    <p:extLst>
      <p:ext uri="{BB962C8B-B14F-4D97-AF65-F5344CB8AC3E}">
        <p14:creationId xmlns:p14="http://schemas.microsoft.com/office/powerpoint/2010/main" val="32581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– результат одинаков и на</a:t>
            </a:r>
            <a:r>
              <a:rPr lang="en-US" dirty="0" smtClean="0"/>
              <a:t> </a:t>
            </a:r>
            <a:r>
              <a:rPr lang="en-US" dirty="0" smtClean="0"/>
              <a:t>QPILE, </a:t>
            </a:r>
            <a:r>
              <a:rPr lang="ru-RU" dirty="0" smtClean="0"/>
              <a:t>и на полученном коде </a:t>
            </a:r>
            <a:r>
              <a:rPr lang="en-US" dirty="0" err="1"/>
              <a:t>q</a:t>
            </a:r>
            <a:r>
              <a:rPr lang="en-US" dirty="0" err="1" smtClean="0"/>
              <a:t>Lua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96" y="2183890"/>
            <a:ext cx="5249008" cy="3943900"/>
          </a:xfrm>
        </p:spPr>
      </p:pic>
    </p:spTree>
    <p:extLst>
      <p:ext uri="{BB962C8B-B14F-4D97-AF65-F5344CB8AC3E}">
        <p14:creationId xmlns:p14="http://schemas.microsoft.com/office/powerpoint/2010/main" val="19090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Изучен синтаксический и лексический анализатор </a:t>
            </a:r>
            <a:r>
              <a:rPr lang="en-US" dirty="0" smtClean="0"/>
              <a:t>ANTLR 4.6.6,</a:t>
            </a:r>
            <a:r>
              <a:rPr lang="ru-RU" dirty="0" smtClean="0"/>
              <a:t> использовавшийся в работе программы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Реализована трансляция блоков программы на </a:t>
            </a:r>
            <a:r>
              <a:rPr lang="en-US" dirty="0" smtClean="0"/>
              <a:t>QPILE</a:t>
            </a:r>
            <a:r>
              <a:rPr lang="ru-RU" dirty="0" smtClean="0"/>
              <a:t>, обеспечивающая идентичную функциональность на </a:t>
            </a:r>
            <a:r>
              <a:rPr lang="en-US" dirty="0" err="1" smtClean="0"/>
              <a:t>q</a:t>
            </a:r>
            <a:r>
              <a:rPr lang="en-US" dirty="0" err="1"/>
              <a:t>L</a:t>
            </a:r>
            <a:r>
              <a:rPr lang="en-US" dirty="0" err="1" smtClean="0"/>
              <a:t>ua</a:t>
            </a:r>
            <a:r>
              <a:rPr lang="en-US" dirty="0" smtClean="0"/>
              <a:t>;</a:t>
            </a:r>
          </a:p>
          <a:p>
            <a:r>
              <a:rPr lang="ru-RU" dirty="0" smtClean="0"/>
              <a:t>Увеличено количество транслируемых функций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9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учебной практики заключалась в усовершенствовании конвертера "QPILE-</a:t>
            </a:r>
            <a:r>
              <a:rPr lang="ru-RU" dirty="0" err="1" smtClean="0"/>
              <a:t>Lua</a:t>
            </a:r>
            <a:r>
              <a:rPr lang="ru-RU" dirty="0" smtClean="0"/>
              <a:t> </a:t>
            </a:r>
            <a:r>
              <a:rPr lang="ru-RU" dirty="0" err="1" smtClean="0"/>
              <a:t>Converter</a:t>
            </a:r>
            <a:r>
              <a:rPr lang="ru-RU" dirty="0" smtClean="0"/>
              <a:t> v0.1" из языка QPILE в язык </a:t>
            </a:r>
            <a:r>
              <a:rPr lang="ru-RU" dirty="0" err="1" smtClean="0"/>
              <a:t>qLua</a:t>
            </a:r>
            <a:r>
              <a:rPr lang="ru-RU" dirty="0" smtClean="0"/>
              <a:t>, применяющихся для написания торговых роботов в среде </a:t>
            </a:r>
            <a:r>
              <a:rPr lang="ru-RU" dirty="0" smtClean="0"/>
              <a:t>QUIK </a:t>
            </a:r>
            <a:r>
              <a:rPr lang="ru-RU" dirty="0" smtClean="0"/>
              <a:t>для работы с биржей. В платформе </a:t>
            </a:r>
            <a:r>
              <a:rPr lang="ru-RU" dirty="0" smtClean="0"/>
              <a:t>QUIK </a:t>
            </a:r>
            <a:r>
              <a:rPr lang="ru-RU" dirty="0" smtClean="0"/>
              <a:t>реализована возможность подключения скриптов, написанных на языках QPILE(подключение файла *.</a:t>
            </a:r>
            <a:r>
              <a:rPr lang="ru-RU" dirty="0" err="1" smtClean="0"/>
              <a:t>qpl</a:t>
            </a:r>
            <a:r>
              <a:rPr lang="ru-RU" dirty="0" smtClean="0"/>
              <a:t>) и </a:t>
            </a:r>
            <a:r>
              <a:rPr lang="ru-RU" dirty="0" err="1" smtClean="0"/>
              <a:t>qLua</a:t>
            </a:r>
            <a:r>
              <a:rPr lang="ru-RU" dirty="0" smtClean="0"/>
              <a:t>(подключение файла *.</a:t>
            </a:r>
            <a:r>
              <a:rPr lang="ru-RU" dirty="0" err="1" smtClean="0"/>
              <a:t>lua</a:t>
            </a:r>
            <a:r>
              <a:rPr lang="ru-RU" dirty="0" smtClean="0"/>
              <a:t>) для создания таблиц, алгоритмов работы с ними, проведения торговых операций.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ru-RU" dirty="0"/>
              <a:t>QUIK (от англ. </a:t>
            </a:r>
            <a:r>
              <a:rPr lang="ru-RU" dirty="0" err="1"/>
              <a:t>Quickly</a:t>
            </a:r>
            <a:r>
              <a:rPr lang="ru-RU" dirty="0"/>
              <a:t> </a:t>
            </a:r>
            <a:r>
              <a:rPr lang="ru-RU" dirty="0" err="1"/>
              <a:t>Updatable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Kit</a:t>
            </a:r>
            <a:r>
              <a:rPr lang="ru-RU" dirty="0"/>
              <a:t> — Быстро-Обновляемая Информационная Панель) —набор программ для доступа к торгам на </a:t>
            </a:r>
            <a:r>
              <a:rPr lang="ru-RU" dirty="0" smtClean="0"/>
              <a:t>бирже. </a:t>
            </a:r>
            <a:r>
              <a:rPr lang="ru-RU" dirty="0"/>
              <a:t>Для работы с системой пользователь разрабатывает необходимую ему программу – “биржевого робота”. Изначально система QUIK поддерживала только роботов, написанных на языке </a:t>
            </a:r>
            <a:r>
              <a:rPr lang="ru-RU" dirty="0" smtClean="0"/>
              <a:t>QPILE. </a:t>
            </a:r>
            <a:r>
              <a:rPr lang="ru-RU" dirty="0"/>
              <a:t>В 2012г. Разработчики системы QUIK приняли решение об отсутствии перспектив его дальнейшего развития, в результате чего в Рабочее место QUIK был встроен интерпретатор скриптового языка </a:t>
            </a:r>
            <a:r>
              <a:rPr lang="en-US" dirty="0" smtClean="0"/>
              <a:t>q</a:t>
            </a:r>
            <a:r>
              <a:rPr lang="ru-RU" dirty="0" err="1" smtClean="0"/>
              <a:t>Lua</a:t>
            </a:r>
            <a:r>
              <a:rPr lang="ru-RU" dirty="0"/>
              <a:t>. QPILE прекратил свое развитие, но поддержка была сохранена.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0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927" y="94668"/>
            <a:ext cx="10515600" cy="897005"/>
          </a:xfrm>
        </p:spPr>
        <p:txBody>
          <a:bodyPr/>
          <a:lstStyle/>
          <a:p>
            <a:r>
              <a:rPr lang="ru-RU" dirty="0" smtClean="0"/>
              <a:t>Код на </a:t>
            </a:r>
            <a:r>
              <a:rPr lang="en-US" dirty="0" smtClean="0"/>
              <a:t>QPILE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2" y="855451"/>
            <a:ext cx="7129819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3" y="5206789"/>
            <a:ext cx="9304594" cy="15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на </a:t>
            </a:r>
            <a:r>
              <a:rPr lang="en-US" dirty="0" err="1" smtClean="0"/>
              <a:t>qLua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0" y="1690688"/>
            <a:ext cx="5125546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01" y="1690688"/>
            <a:ext cx="620164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Ознакомиться со структурой проекта QPILE-</a:t>
            </a:r>
            <a:r>
              <a:rPr lang="ru-RU" dirty="0" err="1" smtClean="0"/>
              <a:t>Lua</a:t>
            </a:r>
            <a:r>
              <a:rPr lang="ru-RU" dirty="0" smtClean="0"/>
              <a:t> </a:t>
            </a:r>
            <a:r>
              <a:rPr lang="ru-RU" dirty="0" err="1" smtClean="0"/>
              <a:t>Converter</a:t>
            </a:r>
            <a:r>
              <a:rPr lang="ru-RU" dirty="0" smtClean="0"/>
              <a:t> v0.1,</a:t>
            </a:r>
          </a:p>
          <a:p>
            <a:r>
              <a:rPr lang="ru-RU" dirty="0" smtClean="0"/>
              <a:t>Провести анализ трансляции нереализованных блоков программы или функций языка </a:t>
            </a:r>
            <a:r>
              <a:rPr lang="en-US" dirty="0" smtClean="0"/>
              <a:t>QPILE </a:t>
            </a:r>
            <a:r>
              <a:rPr lang="ru-RU" dirty="0" smtClean="0"/>
              <a:t>в </a:t>
            </a:r>
            <a:r>
              <a:rPr lang="en-US" dirty="0" err="1" smtClean="0"/>
              <a:t>q</a:t>
            </a:r>
            <a:r>
              <a:rPr lang="en-US" dirty="0" err="1"/>
              <a:t>L</a:t>
            </a:r>
            <a:r>
              <a:rPr lang="en-US" dirty="0" err="1" smtClean="0"/>
              <a:t>ua</a:t>
            </a:r>
            <a:endParaRPr lang="en-US" dirty="0" smtClean="0"/>
          </a:p>
          <a:p>
            <a:r>
              <a:rPr lang="ru-RU" dirty="0" smtClean="0"/>
              <a:t>Реализовать перевод части недостающих компонентов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8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Уже реализовано – блок </a:t>
            </a:r>
            <a:r>
              <a:rPr lang="en-US" dirty="0" smtClean="0"/>
              <a:t>PROGRAM</a:t>
            </a:r>
            <a:r>
              <a:rPr lang="ru-RU" dirty="0" smtClean="0"/>
              <a:t>, основные алгоритмические конструкции</a:t>
            </a:r>
            <a:r>
              <a:rPr lang="en-US" dirty="0" smtClean="0"/>
              <a:t> </a:t>
            </a:r>
            <a:r>
              <a:rPr lang="ru-RU" dirty="0" smtClean="0"/>
              <a:t>и несколько простых функций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15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Изучение работы существующей версии конвертера (совместно)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2</a:t>
            </a:r>
            <a:r>
              <a:rPr lang="ru-RU" dirty="0" smtClean="0"/>
              <a:t>) Поиск </a:t>
            </a:r>
            <a:r>
              <a:rPr lang="ru-RU" dirty="0"/>
              <a:t>эквивалентных </a:t>
            </a:r>
            <a:r>
              <a:rPr lang="ru-RU" dirty="0" smtClean="0"/>
              <a:t>функций</a:t>
            </a:r>
            <a:r>
              <a:rPr lang="en-US" dirty="0" smtClean="0"/>
              <a:t>/</a:t>
            </a:r>
            <a:r>
              <a:rPr lang="ru-RU" dirty="0" smtClean="0"/>
              <a:t>блоков </a:t>
            </a:r>
            <a:r>
              <a:rPr lang="ru-RU" dirty="0"/>
              <a:t>на QPILE и </a:t>
            </a:r>
            <a:r>
              <a:rPr lang="en-US" dirty="0"/>
              <a:t>q</a:t>
            </a:r>
            <a:r>
              <a:rPr lang="ru-RU" dirty="0" err="1" smtClean="0"/>
              <a:t>Lua</a:t>
            </a:r>
            <a:r>
              <a:rPr lang="en-US" dirty="0"/>
              <a:t> </a:t>
            </a:r>
            <a:r>
              <a:rPr lang="ru-RU" dirty="0" smtClean="0"/>
              <a:t>(Соловьев Алексей)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3) Реализовать трансляцию в коде (</a:t>
            </a:r>
            <a:r>
              <a:rPr lang="ru-RU" dirty="0" err="1" smtClean="0"/>
              <a:t>Плоткин</a:t>
            </a:r>
            <a:r>
              <a:rPr lang="ru-RU" dirty="0" smtClean="0"/>
              <a:t> Глеб):</a:t>
            </a:r>
          </a:p>
          <a:p>
            <a:pPr lvl="1"/>
            <a:r>
              <a:rPr lang="ru-RU" dirty="0"/>
              <a:t>А) Добавление лексемы в файл с грамматикой </a:t>
            </a:r>
            <a:r>
              <a:rPr lang="ru-RU" dirty="0" smtClean="0"/>
              <a:t>(</a:t>
            </a:r>
            <a:r>
              <a:rPr lang="en-US" dirty="0" smtClean="0"/>
              <a:t>.g4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Б) Работа с деревом в классе </a:t>
            </a:r>
            <a:r>
              <a:rPr lang="ru-RU" dirty="0" err="1" smtClean="0"/>
              <a:t>LuaVisitor.cs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В) Тестирование и отладка, поиск </a:t>
            </a:r>
            <a:r>
              <a:rPr lang="ru-RU" dirty="0" smtClean="0"/>
              <a:t>ошибок.</a:t>
            </a:r>
          </a:p>
        </p:txBody>
      </p:sp>
    </p:spTree>
    <p:extLst>
      <p:ext uri="{BB962C8B-B14F-4D97-AF65-F5344CB8AC3E}">
        <p14:creationId xmlns:p14="http://schemas.microsoft.com/office/powerpoint/2010/main" val="26027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функции/блоки </a:t>
            </a:r>
            <a:r>
              <a:rPr lang="en-US" dirty="0" smtClean="0"/>
              <a:t>QPILE </a:t>
            </a:r>
            <a:r>
              <a:rPr lang="ru-RU" dirty="0" smtClean="0"/>
              <a:t>реализованы нами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Блоки описания таблицы и описания параметров столбцов</a:t>
            </a:r>
          </a:p>
          <a:p>
            <a:r>
              <a:rPr lang="ru-RU" dirty="0" smtClean="0"/>
              <a:t>Функции для работы с коллекциями объектов</a:t>
            </a:r>
          </a:p>
          <a:p>
            <a:r>
              <a:rPr lang="ru-RU" dirty="0" smtClean="0"/>
              <a:t>Функции для работы с ассоциативными массивами</a:t>
            </a:r>
          </a:p>
          <a:p>
            <a:r>
              <a:rPr lang="ru-RU" dirty="0" smtClean="0"/>
              <a:t>Функции для обращения к строкам произвольных таблиц QUIK</a:t>
            </a:r>
          </a:p>
          <a:p>
            <a:r>
              <a:rPr lang="ru-RU" dirty="0" smtClean="0"/>
              <a:t>Функции для работы с программируемой таблицей</a:t>
            </a:r>
          </a:p>
        </p:txBody>
      </p:sp>
    </p:spTree>
    <p:extLst>
      <p:ext uri="{BB962C8B-B14F-4D97-AF65-F5344CB8AC3E}">
        <p14:creationId xmlns:p14="http://schemas.microsoft.com/office/powerpoint/2010/main" val="12022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390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QPILE to qlua Converter Проектная работа</vt:lpstr>
      <vt:lpstr>Цель</vt:lpstr>
      <vt:lpstr>QUIK</vt:lpstr>
      <vt:lpstr>Код на QPILE</vt:lpstr>
      <vt:lpstr>Код на qLua</vt:lpstr>
      <vt:lpstr>Задачи</vt:lpstr>
      <vt:lpstr>Уже реализовано – блок PROGRAM, основные алгоритмические конструкции и несколько простых функций </vt:lpstr>
      <vt:lpstr>Процесс работы</vt:lpstr>
      <vt:lpstr>Какие функции/блоки QPILE реализованы нами</vt:lpstr>
      <vt:lpstr>Реализация - конвертер</vt:lpstr>
      <vt:lpstr>Реализация – результат одинаков и на QPILE, и на полученном коде qLua 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Qpile to Qlua Converter Продолжение работы</dc:title>
  <dc:creator>1</dc:creator>
  <cp:lastModifiedBy>1</cp:lastModifiedBy>
  <cp:revision>14</cp:revision>
  <dcterms:created xsi:type="dcterms:W3CDTF">2020-05-13T21:29:52Z</dcterms:created>
  <dcterms:modified xsi:type="dcterms:W3CDTF">2020-05-14T11:06:18Z</dcterms:modified>
</cp:coreProperties>
</file>