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91" r:id="rId15"/>
    <p:sldId id="268" r:id="rId16"/>
    <p:sldId id="269" r:id="rId17"/>
    <p:sldId id="270" r:id="rId18"/>
    <p:sldId id="271" r:id="rId19"/>
    <p:sldId id="289" r:id="rId20"/>
    <p:sldId id="29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C598-439C-4A96-BCBF-250E1ECD40B5}" type="datetimeFigureOut">
              <a:rPr lang="ru-RU" smtClean="0"/>
              <a:pPr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97579-6523-4B53-A08A-40133C7752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Системы контроля версий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Централизованные системы контроля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Единственное хранилище (</a:t>
            </a:r>
            <a:r>
              <a:rPr lang="ru-RU" dirty="0" err="1"/>
              <a:t>репозиторий</a:t>
            </a:r>
            <a:r>
              <a:rPr lang="ru-RU" dirty="0"/>
              <a:t>) для хранения всех файлов проекта </a:t>
            </a:r>
          </a:p>
          <a:p>
            <a:r>
              <a:rPr lang="ru-RU" dirty="0"/>
              <a:t>Каждый пользователь копирует необходимые ему файлы из этого хранилища, изменяет и, затем, загружает измененные файлы обратно в хранилище 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3717032"/>
            <a:ext cx="47529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Распределенные системы контроля 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У каждого пользователя свое хранилище (возможно, не одно) </a:t>
            </a:r>
          </a:p>
          <a:p>
            <a:r>
              <a:rPr lang="ru-RU" dirty="0"/>
              <a:t>Система обеспечивает возможность работы с любыми хранилищами (локальными и удаленными) 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429000"/>
            <a:ext cx="49530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Классификация централизованных и распределенных систем контроля версий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Централизованные системы контроля версий </a:t>
            </a:r>
          </a:p>
          <a:p>
            <a:pPr lvl="1"/>
            <a:r>
              <a:rPr lang="en-US" dirty="0"/>
              <a:t>Subversion </a:t>
            </a:r>
          </a:p>
          <a:p>
            <a:pPr lvl="1"/>
            <a:r>
              <a:rPr lang="en-US" dirty="0"/>
              <a:t>CVS </a:t>
            </a:r>
          </a:p>
          <a:p>
            <a:pPr lvl="1"/>
            <a:r>
              <a:rPr lang="en-US" dirty="0"/>
              <a:t>TFS, Vault </a:t>
            </a:r>
          </a:p>
          <a:p>
            <a:pPr lvl="1"/>
            <a:r>
              <a:rPr lang="en-US" dirty="0" err="1"/>
              <a:t>AccuRev</a:t>
            </a:r>
            <a:r>
              <a:rPr lang="en-US" dirty="0"/>
              <a:t> </a:t>
            </a:r>
          </a:p>
          <a:p>
            <a:r>
              <a:rPr lang="ru-RU" dirty="0"/>
              <a:t>Распределенные системы контроля версий 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Mercurial </a:t>
            </a:r>
          </a:p>
          <a:p>
            <a:pPr lvl="1"/>
            <a:r>
              <a:rPr lang="en-US" dirty="0"/>
              <a:t>Bazaar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</a:t>
            </a:r>
            <a:br>
              <a:rPr lang="ru-RU" dirty="0"/>
            </a:br>
            <a:r>
              <a:rPr lang="ru-RU" dirty="0"/>
              <a:t>термины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822" y="1665922"/>
            <a:ext cx="8695676" cy="464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dirty="0"/>
              <a:t>Общая схема работы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93198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хранения файлов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34" y="1772816"/>
            <a:ext cx="89908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хранения файлов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742" y="1772816"/>
            <a:ext cx="900325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хранения файлов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86" y="1671044"/>
            <a:ext cx="8841542" cy="471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Жизненный цикл файлов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382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7442244" cy="511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занятия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 о системах контроля версий(СКВ) </a:t>
            </a:r>
            <a:endParaRPr lang="en-US" dirty="0"/>
          </a:p>
          <a:p>
            <a:pPr lvl="1"/>
            <a:r>
              <a:rPr lang="ru-RU" dirty="0"/>
              <a:t>Что такое СКВ и зачем они нужны </a:t>
            </a:r>
          </a:p>
          <a:p>
            <a:pPr lvl="1"/>
            <a:r>
              <a:rPr lang="ru-RU" dirty="0"/>
              <a:t>Стратегии совместного использования файлов </a:t>
            </a:r>
          </a:p>
          <a:p>
            <a:pPr lvl="1"/>
            <a:r>
              <a:rPr lang="ru-RU" dirty="0"/>
              <a:t>Типы СКВ и общие сведения о работе с СКВ </a:t>
            </a:r>
          </a:p>
          <a:p>
            <a:r>
              <a:rPr lang="ru-RU" dirty="0"/>
              <a:t>Введение в работу с СКВ </a:t>
            </a:r>
            <a:r>
              <a:rPr lang="ru-RU" dirty="0" err="1"/>
              <a:t>Git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ветвления</a:t>
            </a:r>
            <a:r>
              <a:rPr lang="en-US" dirty="0"/>
              <a:t> </a:t>
            </a:r>
            <a:r>
              <a:rPr lang="ru-RU" dirty="0"/>
              <a:t>в</a:t>
            </a:r>
            <a:br>
              <a:rPr lang="ru-RU" dirty="0"/>
            </a:br>
            <a:r>
              <a:rPr lang="ru-RU" dirty="0"/>
              <a:t>проекте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229600" cy="227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69514" cy="433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2155589"/>
            <a:ext cx="8621134" cy="357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805264"/>
            <a:ext cx="4248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810" y="1600200"/>
            <a:ext cx="8670669" cy="501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157192"/>
            <a:ext cx="4648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173" y="1844824"/>
            <a:ext cx="873949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5877272"/>
            <a:ext cx="71628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87961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89240"/>
            <a:ext cx="4448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Ветки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67747" cy="454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165304"/>
            <a:ext cx="83629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r>
              <a:rPr lang="ru-RU" dirty="0"/>
              <a:t> 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104" y="1988840"/>
            <a:ext cx="8753376" cy="255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589240"/>
            <a:ext cx="490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60" y="1856225"/>
            <a:ext cx="8656320" cy="4021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5517232"/>
            <a:ext cx="4210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94" y="1916832"/>
            <a:ext cx="8829586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517232"/>
            <a:ext cx="8748464" cy="74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система контроля версий?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>
            <a:normAutofit/>
          </a:bodyPr>
          <a:lstStyle/>
          <a:p>
            <a:r>
              <a:rPr lang="ru-RU" dirty="0"/>
              <a:t>Специальное ПО для совместной работы с постоянно изменяющейся информацией. </a:t>
            </a:r>
          </a:p>
          <a:p>
            <a:r>
              <a:rPr lang="ru-RU" dirty="0"/>
              <a:t>Надстройка над файловой системой, которая позволяет хранить несколько версий одного и того же файла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8193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88840"/>
            <a:ext cx="8844439" cy="417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36" y="2081586"/>
            <a:ext cx="8932885" cy="386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проекта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41" y="2274230"/>
            <a:ext cx="8957607" cy="345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Работа с ветками в системе контроля версий </a:t>
            </a:r>
            <a:r>
              <a:rPr lang="ru-RU" dirty="0" err="1"/>
              <a:t>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Конфликты слияния 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merge iss53 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status 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mergetool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status </a:t>
            </a:r>
          </a:p>
          <a:p>
            <a:pPr lvl="1"/>
            <a:r>
              <a:rPr lang="en-US" b="1" dirty="0"/>
              <a:t>$ </a:t>
            </a:r>
            <a:r>
              <a:rPr lang="en-US" b="1" dirty="0" err="1"/>
              <a:t>git</a:t>
            </a:r>
            <a:r>
              <a:rPr lang="en-US" b="1" dirty="0"/>
              <a:t> commit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3394720" cy="1282154"/>
          </a:xfrm>
        </p:spPr>
        <p:txBody>
          <a:bodyPr>
            <a:normAutofit fontScale="90000"/>
          </a:bodyPr>
          <a:lstStyle/>
          <a:p>
            <a:r>
              <a:rPr lang="ru-RU" dirty="0"/>
              <a:t>Зачем это надо?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2036" y="0"/>
            <a:ext cx="52319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3178696" cy="4925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/>
              <a:t>Разные люди делают разные куски, которые зависят друг от друга.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Нужно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время от времени делать стабильные релизы.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baseline="0" dirty="0"/>
              <a:t>Нужно иметь возможность откатиться.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дают системы контроля версий?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Хранение полной истории изменений </a:t>
            </a:r>
          </a:p>
          <a:p>
            <a:r>
              <a:rPr lang="ru-RU" dirty="0"/>
              <a:t>Описание причин всех производимых изменений </a:t>
            </a:r>
          </a:p>
          <a:p>
            <a:r>
              <a:rPr lang="ru-RU" dirty="0"/>
              <a:t>Отмена изменений, если что-то было сделано не так </a:t>
            </a:r>
          </a:p>
          <a:p>
            <a:r>
              <a:rPr lang="ru-RU" dirty="0"/>
              <a:t>Поиск причин и ответственного за появление ошибки в программе </a:t>
            </a:r>
          </a:p>
          <a:p>
            <a:r>
              <a:rPr lang="ru-RU" dirty="0"/>
              <a:t>Совместная работа нескольких разработчиков над одним проектом </a:t>
            </a:r>
          </a:p>
          <a:p>
            <a:r>
              <a:rPr lang="ru-RU" dirty="0"/>
              <a:t>Возможность вносить изменения, не мешая работе других разработчиков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Проблема совместного использования файлов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68367"/>
            <a:ext cx="5820338" cy="538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Lock-Modify-Unlock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268760"/>
            <a:ext cx="4988228" cy="542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Copy-Modify-Merge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400415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616544"/>
            <a:ext cx="3981822" cy="410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СКВ по стратегии совместного использования файлов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55181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425</Words>
  <Application>Microsoft Office PowerPoint</Application>
  <PresentationFormat>Экран (4:3)</PresentationFormat>
  <Paragraphs>69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Arial</vt:lpstr>
      <vt:lpstr>Calibri</vt:lpstr>
      <vt:lpstr>Тема Office</vt:lpstr>
      <vt:lpstr>Системы контроля версий </vt:lpstr>
      <vt:lpstr>План занятия</vt:lpstr>
      <vt:lpstr>Что такое система контроля версий? </vt:lpstr>
      <vt:lpstr>Зачем это надо?</vt:lpstr>
      <vt:lpstr>Что дают системы контроля версий?</vt:lpstr>
      <vt:lpstr>Проблема совместного использования файлов</vt:lpstr>
      <vt:lpstr>Lock-Modify-Unlock</vt:lpstr>
      <vt:lpstr>Copy-Modify-Merge</vt:lpstr>
      <vt:lpstr>Классификация СКВ по стратегии совместного использования файлов </vt:lpstr>
      <vt:lpstr>Централизованные системы контроля версий</vt:lpstr>
      <vt:lpstr>Распределенные системы контроля версий</vt:lpstr>
      <vt:lpstr> Классификация централизованных и распределенных систем контроля версий </vt:lpstr>
      <vt:lpstr>Основные термины</vt:lpstr>
      <vt:lpstr>Общая схема работы</vt:lpstr>
      <vt:lpstr>Особенности хранения файлов в системе контроля версий Git</vt:lpstr>
      <vt:lpstr>Особенности хранения файлов в системе контроля версий Git</vt:lpstr>
      <vt:lpstr>Особенности хранения файлов в системе контроля версий Git</vt:lpstr>
      <vt:lpstr>Жизненный цикл файлов в системе контроля версий Git</vt:lpstr>
      <vt:lpstr>Ветвление</vt:lpstr>
      <vt:lpstr>Пример ветвления в проекте</vt:lpstr>
      <vt:lpstr>Ветки проекта в системе контроля версий Git</vt:lpstr>
      <vt:lpstr>Ветки проекта в системе контроля версий Git</vt:lpstr>
      <vt:lpstr>Ветки ветками проекта в системе контроля версий Git</vt:lpstr>
      <vt:lpstr>Ветки проекта в системе контроля версий Git</vt:lpstr>
      <vt:lpstr>Ветки проекта в системе контроля версий Git</vt:lpstr>
      <vt:lpstr>Ветки проекта в системе контроля версий Git</vt:lpstr>
      <vt:lpstr>Работа с ветками проекта в системе контроля версий Git </vt:lpstr>
      <vt:lpstr>Работа с ветками проекта в системе контроля версий Git</vt:lpstr>
      <vt:lpstr>Работа с ветками проекта в системе контроля версий Git</vt:lpstr>
      <vt:lpstr>Работа с ветками проекта в системе контроля версий Git</vt:lpstr>
      <vt:lpstr>Работа с ветками проекта в системе контроля версий Git</vt:lpstr>
      <vt:lpstr>Работа с ветками проекта в системе контроля версий Git</vt:lpstr>
      <vt:lpstr>Работа с ветками проекта в системе контроля версий Git</vt:lpstr>
      <vt:lpstr>Работа с ветками в системе контроля версий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</dc:title>
  <dc:creator>Gennady</dc:creator>
  <cp:lastModifiedBy>Михаил Соловьев</cp:lastModifiedBy>
  <cp:revision>33</cp:revision>
  <dcterms:created xsi:type="dcterms:W3CDTF">2020-09-13T21:11:47Z</dcterms:created>
  <dcterms:modified xsi:type="dcterms:W3CDTF">2021-09-13T14:15:15Z</dcterms:modified>
</cp:coreProperties>
</file>