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68" r:id="rId6"/>
    <p:sldId id="260" r:id="rId7"/>
    <p:sldId id="272" r:id="rId8"/>
    <p:sldId id="257" r:id="rId9"/>
    <p:sldId id="265" r:id="rId10"/>
    <p:sldId id="258" r:id="rId11"/>
    <p:sldId id="263" r:id="rId12"/>
    <p:sldId id="273" r:id="rId13"/>
    <p:sldId id="264" r:id="rId14"/>
    <p:sldId id="276" r:id="rId15"/>
    <p:sldId id="266" r:id="rId16"/>
    <p:sldId id="267" r:id="rId17"/>
    <p:sldId id="262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3121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E8554-F257-4470-8BFF-84B2379E898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4C4A5-7577-4792-969F-1EA9F9D54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97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64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87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5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3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71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81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44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5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A699-3207-4222-88EA-22B4FAF3049F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45C6-C4BD-44E0-9E0D-45653217A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4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&amp;ab_channel=JSCon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1kqx6AenYw&amp;ab_channel=JSCon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0%D0%B5%D0%B0%D0%BA%D1%82%D0%B8%D0%B2%D0%BD%D0%BE%D0%B5_%D0%BF%D1%80%D0%BE%D0%B3%D1%80%D0%B0%D0%BC%D0%BC%D0%B8%D1%80%D0%BE%D0%B2%D0%B0%D0%BD%D0%B8%D0%B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31763"/>
            <a:ext cx="9144000" cy="2387600"/>
          </a:xfrm>
        </p:spPr>
        <p:txBody>
          <a:bodyPr/>
          <a:lstStyle/>
          <a:p>
            <a:r>
              <a:rPr lang="en-US" dirty="0" err="1" smtClean="0"/>
              <a:t>RxJS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13038"/>
            <a:ext cx="9144000" cy="1655762"/>
          </a:xfrm>
        </p:spPr>
        <p:txBody>
          <a:bodyPr/>
          <a:lstStyle/>
          <a:p>
            <a:r>
              <a:rPr lang="ru-RU" dirty="0" smtClean="0"/>
              <a:t>Соловьев Сергей</a:t>
            </a:r>
            <a:r>
              <a:rPr lang="en-US" dirty="0" smtClean="0"/>
              <a:t>, </a:t>
            </a:r>
            <a:r>
              <a:rPr lang="ru-RU" dirty="0" err="1" smtClean="0"/>
              <a:t>фронтенд-тимлид</a:t>
            </a:r>
            <a:r>
              <a:rPr lang="en-US" dirty="0" smtClean="0"/>
              <a:t> </a:t>
            </a:r>
            <a:r>
              <a:rPr lang="en-US" dirty="0" err="1" smtClean="0"/>
              <a:t>Qoollo</a:t>
            </a:r>
            <a:endParaRPr lang="ru-RU" dirty="0"/>
          </a:p>
        </p:txBody>
      </p:sp>
      <p:pic>
        <p:nvPicPr>
          <p:cNvPr id="1026" name="Picture 2" descr="https://qoollo.com/assets/whale_shadowed-c40a0be6e1718a547d236d1ed9ea0de600183dbd3a7ac8cafda7a2422aaedd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0645">
            <a:off x="-571500" y="3328111"/>
            <a:ext cx="9378950" cy="368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Абстракция, которая позволяет унифицировать интерфейс доступа к источникам </a:t>
            </a:r>
            <a:r>
              <a:rPr lang="ru-RU" dirty="0" smtClean="0"/>
              <a:t>данных (и изменений) </a:t>
            </a:r>
            <a:r>
              <a:rPr lang="ru-RU" dirty="0" smtClean="0"/>
              <a:t>разной природы</a:t>
            </a:r>
            <a:endParaRPr lang="ru-RU" dirty="0"/>
          </a:p>
        </p:txBody>
      </p:sp>
      <p:pic>
        <p:nvPicPr>
          <p:cNvPr id="2050" name="Picture 2" descr="RxJS Essentials. Part 1: Basic te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2769657"/>
            <a:ext cx="9566275" cy="385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Observable = Array + Promise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Observable </a:t>
            </a:r>
            <a:r>
              <a:rPr lang="ru-RU" dirty="0" smtClean="0"/>
              <a:t>– массив элементов, распределенных во времени и пространстве.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17" y="3485357"/>
            <a:ext cx="661491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ru-RU" dirty="0"/>
          </a:p>
        </p:txBody>
      </p:sp>
      <p:pic>
        <p:nvPicPr>
          <p:cNvPr id="4098" name="Picture 2" descr="Angular Observable Tutorial - TekTutorials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825625"/>
            <a:ext cx="61245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VS Promise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Promise</a:t>
            </a:r>
            <a:r>
              <a:rPr lang="en-US" dirty="0" smtClean="0"/>
              <a:t> </a:t>
            </a:r>
            <a:r>
              <a:rPr lang="ru-RU" dirty="0" smtClean="0"/>
              <a:t>существует на уровне движка </a:t>
            </a:r>
            <a:r>
              <a:rPr lang="en-US" dirty="0" smtClean="0"/>
              <a:t>JS.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Callback Queue </a:t>
            </a:r>
            <a:r>
              <a:rPr lang="ru-RU" dirty="0" smtClean="0"/>
              <a:t>существует специальная очередь для обработки </a:t>
            </a:r>
            <a:r>
              <a:rPr lang="ru-RU" dirty="0" err="1" smtClean="0"/>
              <a:t>колбеков</a:t>
            </a:r>
            <a:r>
              <a:rPr lang="ru-RU" dirty="0" smtClean="0"/>
              <a:t> </a:t>
            </a:r>
            <a:r>
              <a:rPr lang="ru-RU" dirty="0" err="1" smtClean="0"/>
              <a:t>промисов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smtClean="0"/>
              <a:t>Observable</a:t>
            </a:r>
            <a:r>
              <a:rPr lang="ru-RU" b="1" dirty="0" smtClean="0"/>
              <a:t> </a:t>
            </a:r>
            <a:r>
              <a:rPr lang="ru-RU" dirty="0" smtClean="0"/>
              <a:t>– это класс сторонней библиотеки. </a:t>
            </a:r>
            <a:r>
              <a:rPr lang="en-US" dirty="0" smtClean="0"/>
              <a:t>Observable</a:t>
            </a:r>
            <a:r>
              <a:rPr lang="ru-RU" dirty="0" smtClean="0"/>
              <a:t>  может быть как асинхронным, так и синхронным.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7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VS Promise</a:t>
            </a:r>
            <a:endParaRPr lang="ru-RU" dirty="0"/>
          </a:p>
        </p:txBody>
      </p:sp>
      <p:pic>
        <p:nvPicPr>
          <p:cNvPr id="5" name="Picture 2" descr="В чем разница между обещаниями и наблюдаемым? - CodeR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62" y="1825625"/>
            <a:ext cx="100030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What the heck is event loop anyway?</a:t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67822" y="6415832"/>
            <a:ext cx="7086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https://www.youtube.com/watch?v=8aGhZQkoFbQ&amp;ab_channel=JSConf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06751"/>
            <a:ext cx="12192000" cy="4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167822" y="4659888"/>
            <a:ext cx="275771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Philip Roberts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1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Ещё глубже в event loop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491" y="1825625"/>
            <a:ext cx="12197491" cy="4612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/>
          <p:nvPr/>
        </p:nvSpPr>
        <p:spPr>
          <a:xfrm>
            <a:off x="128954" y="6438122"/>
            <a:ext cx="71393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https://www.youtube.com/watch?v=u1kqx6AenYw&amp;ab_channel=JSConf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43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Subject = Observable +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Subject </a:t>
            </a:r>
            <a:r>
              <a:rPr lang="ru-RU" dirty="0" smtClean="0"/>
              <a:t>представляет собой трубу, открытую с двух сторон. Некоторые части кода накладывают в неё данные, а некоторые вынимают с другой стороны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4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Принимает </a:t>
            </a:r>
            <a:r>
              <a:rPr lang="en-US" dirty="0" smtClean="0"/>
              <a:t>Observable</a:t>
            </a:r>
          </a:p>
          <a:p>
            <a:pPr marL="0" indent="0">
              <a:buNone/>
            </a:pPr>
            <a:r>
              <a:rPr lang="ru-RU" dirty="0" smtClean="0"/>
              <a:t>Возвращает </a:t>
            </a:r>
            <a:r>
              <a:rPr lang="en-US" dirty="0" smtClean="0"/>
              <a:t>Observable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Позволяет модифицировать потоки </a:t>
            </a:r>
            <a:r>
              <a:rPr lang="ru-RU" dirty="0" err="1" smtClean="0"/>
              <a:t>даннных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4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Сергей Соловьев, </a:t>
            </a:r>
            <a:r>
              <a:rPr lang="en-US" dirty="0" err="1" smtClean="0"/>
              <a:t>Qoollo</a:t>
            </a:r>
            <a:r>
              <a:rPr lang="en-US" dirty="0" smtClean="0"/>
              <a:t> 2020</a:t>
            </a:r>
          </a:p>
          <a:p>
            <a:r>
              <a:rPr lang="en-US" dirty="0" smtClean="0"/>
              <a:t>https://t.me/sergsol</a:t>
            </a:r>
          </a:p>
        </p:txBody>
      </p:sp>
    </p:spTree>
    <p:extLst>
      <p:ext uri="{BB962C8B-B14F-4D97-AF65-F5344CB8AC3E}">
        <p14:creationId xmlns:p14="http://schemas.microsoft.com/office/powerpoint/2010/main" val="15182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надо знать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Основы синтаксиса </a:t>
            </a:r>
            <a:r>
              <a:rPr lang="en-US" dirty="0" smtClean="0"/>
              <a:t>JS</a:t>
            </a:r>
            <a:r>
              <a:rPr lang="ru-RU" dirty="0" smtClean="0"/>
              <a:t> и </a:t>
            </a:r>
            <a:r>
              <a:rPr lang="en-US" dirty="0" smtClean="0"/>
              <a:t>HTML</a:t>
            </a:r>
          </a:p>
          <a:p>
            <a:r>
              <a:rPr lang="ru-RU" dirty="0" err="1" smtClean="0"/>
              <a:t>Колбеки</a:t>
            </a:r>
            <a:r>
              <a:rPr lang="ru-RU" dirty="0" smtClean="0"/>
              <a:t> и функции высших порядков</a:t>
            </a:r>
            <a:endParaRPr lang="en-US" dirty="0" smtClean="0"/>
          </a:p>
          <a:p>
            <a:r>
              <a:rPr lang="ru-RU" dirty="0" smtClean="0"/>
              <a:t>Основы работы с </a:t>
            </a:r>
            <a:r>
              <a:rPr lang="en-US" dirty="0" smtClean="0"/>
              <a:t>Promise</a:t>
            </a:r>
          </a:p>
          <a:p>
            <a:r>
              <a:rPr lang="ru-RU" dirty="0" smtClean="0"/>
              <a:t>Подключение модулей</a:t>
            </a:r>
          </a:p>
          <a:p>
            <a:r>
              <a:rPr lang="ru-RU" dirty="0" smtClean="0"/>
              <a:t>Основные </a:t>
            </a:r>
            <a:r>
              <a:rPr lang="en-US" dirty="0" smtClean="0"/>
              <a:t>API </a:t>
            </a:r>
            <a:r>
              <a:rPr lang="ru-RU" dirty="0" smtClean="0"/>
              <a:t>браузера </a:t>
            </a:r>
            <a:r>
              <a:rPr lang="en-US" dirty="0" smtClean="0"/>
              <a:t>(</a:t>
            </a:r>
            <a:r>
              <a:rPr lang="en-US" dirty="0" err="1" smtClean="0"/>
              <a:t>setTimeout</a:t>
            </a:r>
            <a:r>
              <a:rPr lang="en-US" dirty="0" smtClean="0"/>
              <a:t>, DOM)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4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мы будем говорить?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Реактивное программирование</a:t>
            </a:r>
          </a:p>
          <a:p>
            <a:r>
              <a:rPr lang="ru-RU" dirty="0" smtClean="0"/>
              <a:t>Основные абстракции реактивного подхода</a:t>
            </a:r>
            <a:endParaRPr lang="en-US" dirty="0" smtClean="0"/>
          </a:p>
          <a:p>
            <a:pPr lvl="1"/>
            <a:r>
              <a:rPr lang="en-US" dirty="0" smtClean="0"/>
              <a:t>Observable</a:t>
            </a:r>
          </a:p>
          <a:p>
            <a:pPr lvl="1"/>
            <a:r>
              <a:rPr lang="en-US" dirty="0" smtClean="0"/>
              <a:t>Observer</a:t>
            </a:r>
          </a:p>
          <a:p>
            <a:pPr lvl="1"/>
            <a:r>
              <a:rPr lang="en-US" dirty="0" smtClean="0"/>
              <a:t>Subject</a:t>
            </a:r>
          </a:p>
          <a:p>
            <a:pPr lvl="1"/>
            <a:r>
              <a:rPr lang="en-US" dirty="0" err="1" smtClean="0"/>
              <a:t>OperatorFunction</a:t>
            </a:r>
            <a:endParaRPr lang="ru-RU" dirty="0" smtClean="0"/>
          </a:p>
          <a:p>
            <a:r>
              <a:rPr lang="ru-RU" dirty="0" smtClean="0"/>
              <a:t>Практика реактивного программирования на примере </a:t>
            </a:r>
            <a:r>
              <a:rPr lang="en-US" dirty="0" err="1" smtClean="0"/>
              <a:t>RxJS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0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мы </a:t>
            </a:r>
            <a:r>
              <a:rPr lang="ru-RU" b="1" dirty="0" smtClean="0"/>
              <a:t>НЕ </a:t>
            </a:r>
            <a:r>
              <a:rPr lang="ru-RU" dirty="0" smtClean="0"/>
              <a:t>будем говорить?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Подключение модулей</a:t>
            </a:r>
          </a:p>
          <a:p>
            <a:r>
              <a:rPr lang="en-US" dirty="0" err="1" smtClean="0"/>
              <a:t>TypeScript</a:t>
            </a:r>
            <a:endParaRPr lang="ru-RU" dirty="0" smtClean="0"/>
          </a:p>
          <a:p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получить </a:t>
            </a:r>
            <a:r>
              <a:rPr lang="en-US" dirty="0" smtClean="0"/>
              <a:t>max </a:t>
            </a:r>
            <a:r>
              <a:rPr lang="ru-RU" dirty="0" smtClean="0"/>
              <a:t>пользу от </a:t>
            </a:r>
            <a:r>
              <a:rPr lang="ru-RU" dirty="0" err="1" smtClean="0"/>
              <a:t>вебинара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Закрыть все лишние приложения и вкладки в браузере</a:t>
            </a:r>
          </a:p>
          <a:p>
            <a:r>
              <a:rPr lang="ru-RU" dirty="0" err="1" smtClean="0"/>
              <a:t>Замьютить</a:t>
            </a:r>
            <a:r>
              <a:rPr lang="ru-RU" dirty="0" smtClean="0"/>
              <a:t> телефон, чтобы не отвлекаться на уведомления</a:t>
            </a:r>
          </a:p>
          <a:p>
            <a:r>
              <a:rPr lang="ru-RU" dirty="0" smtClean="0"/>
              <a:t>Взять ручку и тетрадку. Иногда нарисовать куда быстрее, чем напечатать</a:t>
            </a:r>
          </a:p>
          <a:p>
            <a:r>
              <a:rPr lang="ru-RU" dirty="0" smtClean="0"/>
              <a:t>Попросить родных и близких вас не беспокоить в течение </a:t>
            </a:r>
            <a:r>
              <a:rPr lang="ru-RU" dirty="0" err="1" smtClean="0"/>
              <a:t>вебинара</a:t>
            </a:r>
            <a:endParaRPr lang="ru-RU" dirty="0" smtClean="0"/>
          </a:p>
          <a:p>
            <a:r>
              <a:rPr lang="ru-RU" dirty="0" smtClean="0"/>
              <a:t>Отвечать в чате на вопросы спикера и задавать свои</a:t>
            </a:r>
          </a:p>
          <a:p>
            <a:r>
              <a:rPr lang="ru-RU" dirty="0" smtClean="0"/>
              <a:t>Помогать, отвечая на вопросы других ребят в чате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4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Реактивное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Реактивное программирование</a:t>
            </a:r>
            <a:r>
              <a:rPr lang="ru-RU" dirty="0"/>
              <a:t> — парадигма программирования, ориентированная на потоки данных и распространение изменений. Это означает, что должна существовать возможность легко выражать статические и динамические потоки данных, а также то, что нижележащая модель исполнения должна автоматически распространять изменения благодаря потоку данных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Википедия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99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Уменьшение количества переменных, хранящих состояние программы</a:t>
            </a:r>
          </a:p>
          <a:p>
            <a:r>
              <a:rPr lang="ru-RU" dirty="0" smtClean="0"/>
              <a:t>Простой и единообразный интерфейс для обработки асинхронных событий</a:t>
            </a:r>
          </a:p>
          <a:p>
            <a:r>
              <a:rPr lang="ru-RU" dirty="0" smtClean="0"/>
              <a:t>Огромный набор инструментов для работы с потоками данных «из коробки»</a:t>
            </a:r>
          </a:p>
          <a:p>
            <a:r>
              <a:rPr lang="ru-RU" dirty="0" smtClean="0"/>
              <a:t>Многие современные </a:t>
            </a:r>
            <a:r>
              <a:rPr lang="en-US" dirty="0" smtClean="0"/>
              <a:t>JS-</a:t>
            </a:r>
            <a:r>
              <a:rPr lang="ru-RU" dirty="0" err="1" smtClean="0"/>
              <a:t>фреймворки</a:t>
            </a:r>
            <a:r>
              <a:rPr lang="ru-RU" dirty="0" smtClean="0"/>
              <a:t> (</a:t>
            </a:r>
            <a:r>
              <a:rPr lang="en-US" dirty="0" smtClean="0"/>
              <a:t>Angular, </a:t>
            </a:r>
            <a:r>
              <a:rPr lang="en-US" dirty="0" err="1" smtClean="0"/>
              <a:t>NestJS</a:t>
            </a:r>
            <a:r>
              <a:rPr lang="en-US" dirty="0" smtClean="0"/>
              <a:t>) </a:t>
            </a:r>
            <a:r>
              <a:rPr lang="ru-RU" dirty="0" smtClean="0"/>
              <a:t>построены на основе </a:t>
            </a:r>
            <a:r>
              <a:rPr lang="en-US" dirty="0" err="1" smtClean="0"/>
              <a:t>RxJS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0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Потоковые данные (показатели датчиков)</a:t>
            </a:r>
          </a:p>
          <a:p>
            <a:r>
              <a:rPr lang="ru-RU" dirty="0" smtClean="0"/>
              <a:t>Обработку событий  и изменений (уведомления)</a:t>
            </a:r>
          </a:p>
          <a:p>
            <a:r>
              <a:rPr lang="en-US" dirty="0" smtClean="0"/>
              <a:t>UI</a:t>
            </a:r>
            <a:r>
              <a:rPr lang="ru-RU" dirty="0" smtClean="0"/>
              <a:t> (для привязки данных к визуальным элементам)</a:t>
            </a:r>
          </a:p>
          <a:p>
            <a:r>
              <a:rPr lang="ru-RU" dirty="0" smtClean="0"/>
              <a:t>Пользовательский ввод (обработка событий мыши)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 Asynchronous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asynchronous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65" y="1690688"/>
            <a:ext cx="75057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404</Words>
  <Application>Microsoft Office PowerPoint</Application>
  <PresentationFormat>Широкоэкранный</PresentationFormat>
  <Paragraphs>74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RxJS</vt:lpstr>
      <vt:lpstr>Что надо знать</vt:lpstr>
      <vt:lpstr>О чем мы будем говорить?</vt:lpstr>
      <vt:lpstr>О чем мы НЕ будем говорить?</vt:lpstr>
      <vt:lpstr>Как получить max пользу от вебинара?</vt:lpstr>
      <vt:lpstr>Реактивное программирование</vt:lpstr>
      <vt:lpstr>ЗАЧЕМ?</vt:lpstr>
      <vt:lpstr>Где используется</vt:lpstr>
      <vt:lpstr>Synchronous VS Asynchronous</vt:lpstr>
      <vt:lpstr>Observable</vt:lpstr>
      <vt:lpstr>Observable</vt:lpstr>
      <vt:lpstr>Observer</vt:lpstr>
      <vt:lpstr>Observable VS Promise</vt:lpstr>
      <vt:lpstr>Observable VS Promise</vt:lpstr>
      <vt:lpstr>What the heck is event loop anyway?</vt:lpstr>
      <vt:lpstr>Ещё глубже в event loop</vt:lpstr>
      <vt:lpstr>Subject</vt:lpstr>
      <vt:lpstr>OperatorFunction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temp</dc:creator>
  <cp:lastModifiedBy>temp</cp:lastModifiedBy>
  <cp:revision>10</cp:revision>
  <dcterms:created xsi:type="dcterms:W3CDTF">2021-02-02T07:32:15Z</dcterms:created>
  <dcterms:modified xsi:type="dcterms:W3CDTF">2021-02-02T20:25:17Z</dcterms:modified>
</cp:coreProperties>
</file>